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69" r:id="rId3"/>
    <p:sldId id="258" r:id="rId4"/>
    <p:sldId id="261" r:id="rId5"/>
    <p:sldId id="262" r:id="rId6"/>
    <p:sldId id="311" r:id="rId7"/>
    <p:sldId id="312" r:id="rId8"/>
    <p:sldId id="264" r:id="rId9"/>
    <p:sldId id="277" r:id="rId10"/>
    <p:sldId id="313" r:id="rId11"/>
    <p:sldId id="315" r:id="rId12"/>
    <p:sldId id="316" r:id="rId13"/>
    <p:sldId id="317" r:id="rId14"/>
    <p:sldId id="318" r:id="rId15"/>
    <p:sldId id="319" r:id="rId16"/>
    <p:sldId id="267" r:id="rId17"/>
    <p:sldId id="278" r:id="rId18"/>
    <p:sldId id="274" r:id="rId19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21"/>
    </p:embeddedFont>
    <p:embeddedFont>
      <p:font typeface="Bebas Neue" panose="020B0606020202050201" pitchFamily="3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Raleway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F60"/>
    <a:srgbClr val="6E79E4"/>
    <a:srgbClr val="FFFFFF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20D21-CFAD-497D-8D98-FC6FB3E413A8}" v="174" dt="2024-05-27T12:23:16.646"/>
  </p1510:revLst>
</p1510:revInfo>
</file>

<file path=ppt/tableStyles.xml><?xml version="1.0" encoding="utf-8"?>
<a:tblStyleLst xmlns:a="http://schemas.openxmlformats.org/drawingml/2006/main" def="{34233198-D7CB-4470-ABFD-DE66AC005442}">
  <a:tblStyle styleId="{34233198-D7CB-4470-ABFD-DE66AC0054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iano José Sobierai" userId="758df214db771506" providerId="LiveId" clId="{C6720D21-CFAD-497D-8D98-FC6FB3E413A8}"/>
    <pc:docChg chg="undo redo custSel addSld delSld modSld sldOrd delMainMaster modMainMaster">
      <pc:chgData name="Cassiano José Sobierai" userId="758df214db771506" providerId="LiveId" clId="{C6720D21-CFAD-497D-8D98-FC6FB3E413A8}" dt="2024-05-27T12:23:16.646" v="5506"/>
      <pc:docMkLst>
        <pc:docMk/>
      </pc:docMkLst>
      <pc:sldChg chg="addSp delSp modSp mod setBg modNotes">
        <pc:chgData name="Cassiano José Sobierai" userId="758df214db771506" providerId="LiveId" clId="{C6720D21-CFAD-497D-8D98-FC6FB3E413A8}" dt="2024-05-27T01:29:37.917" v="4121"/>
        <pc:sldMkLst>
          <pc:docMk/>
          <pc:sldMk cId="0" sldId="256"/>
        </pc:sldMkLst>
        <pc:spChg chg="add mod ord">
          <ac:chgData name="Cassiano José Sobierai" userId="758df214db771506" providerId="LiveId" clId="{C6720D21-CFAD-497D-8D98-FC6FB3E413A8}" dt="2024-05-26T23:16:18.884" v="25" actId="12789"/>
          <ac:spMkLst>
            <pc:docMk/>
            <pc:sldMk cId="0" sldId="256"/>
            <ac:spMk id="2" creationId="{C0E2F9F0-5FC3-EEDA-FBEF-A01109A7A95D}"/>
          </ac:spMkLst>
        </pc:spChg>
        <pc:spChg chg="add del">
          <ac:chgData name="Cassiano José Sobierai" userId="758df214db771506" providerId="LiveId" clId="{C6720D21-CFAD-497D-8D98-FC6FB3E413A8}" dt="2024-05-26T23:17:24.519" v="110" actId="22"/>
          <ac:spMkLst>
            <pc:docMk/>
            <pc:sldMk cId="0" sldId="256"/>
            <ac:spMk id="4" creationId="{D7B7F956-1AEA-C4D7-CD05-66BE3BA3030C}"/>
          </ac:spMkLst>
        </pc:spChg>
        <pc:spChg chg="mod">
          <ac:chgData name="Cassiano José Sobierai" userId="758df214db771506" providerId="LiveId" clId="{C6720D21-CFAD-497D-8D98-FC6FB3E413A8}" dt="2024-05-26T23:16:30.780" v="48" actId="20577"/>
          <ac:spMkLst>
            <pc:docMk/>
            <pc:sldMk cId="0" sldId="256"/>
            <ac:spMk id="300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16:39.840" v="71" actId="20577"/>
          <ac:spMkLst>
            <pc:docMk/>
            <pc:sldMk cId="0" sldId="256"/>
            <ac:spMk id="301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28:59.969" v="547" actId="20577"/>
          <ac:spMkLst>
            <pc:docMk/>
            <pc:sldMk cId="0" sldId="256"/>
            <ac:spMk id="392" creationId="{00000000-0000-0000-0000-000000000000}"/>
          </ac:spMkLst>
        </pc:spChg>
        <pc:cxnChg chg="del">
          <ac:chgData name="Cassiano José Sobierai" userId="758df214db771506" providerId="LiveId" clId="{C6720D21-CFAD-497D-8D98-FC6FB3E413A8}" dt="2024-05-26T23:16:55.004" v="106" actId="478"/>
          <ac:cxnSpMkLst>
            <pc:docMk/>
            <pc:sldMk cId="0" sldId="256"/>
            <ac:cxnSpMk id="391" creationId="{00000000-0000-0000-0000-000000000000}"/>
          </ac:cxnSpMkLst>
        </pc:cxnChg>
      </pc:sldChg>
      <pc:sldChg chg="del modNotes">
        <pc:chgData name="Cassiano José Sobierai" userId="758df214db771506" providerId="LiveId" clId="{C6720D21-CFAD-497D-8D98-FC6FB3E413A8}" dt="2024-05-26T23:17:16.109" v="108" actId="47"/>
        <pc:sldMkLst>
          <pc:docMk/>
          <pc:sldMk cId="0" sldId="257"/>
        </pc:sldMkLst>
      </pc:sldChg>
      <pc:sldChg chg="addSp delSp modSp mod modNotes">
        <pc:chgData name="Cassiano José Sobierai" userId="758df214db771506" providerId="LiveId" clId="{C6720D21-CFAD-497D-8D98-FC6FB3E413A8}" dt="2024-05-27T12:03:02.813" v="5027" actId="20577"/>
        <pc:sldMkLst>
          <pc:docMk/>
          <pc:sldMk cId="0" sldId="258"/>
        </pc:sldMkLst>
        <pc:spChg chg="add del mod">
          <ac:chgData name="Cassiano José Sobierai" userId="758df214db771506" providerId="LiveId" clId="{C6720D21-CFAD-497D-8D98-FC6FB3E413A8}" dt="2024-05-26T23:41:37.807" v="1272" actId="478"/>
          <ac:spMkLst>
            <pc:docMk/>
            <pc:sldMk cId="0" sldId="258"/>
            <ac:spMk id="3" creationId="{948EE307-E40F-F5AC-18B4-D38FC10CD06B}"/>
          </ac:spMkLst>
        </pc:spChg>
        <pc:spChg chg="add mod">
          <ac:chgData name="Cassiano José Sobierai" userId="758df214db771506" providerId="LiveId" clId="{C6720D21-CFAD-497D-8D98-FC6FB3E413A8}" dt="2024-05-26T23:41:58.702" v="1293" actId="20577"/>
          <ac:spMkLst>
            <pc:docMk/>
            <pc:sldMk cId="0" sldId="258"/>
            <ac:spMk id="4" creationId="{F34AD502-4F57-1965-AD2C-14E380ACFF2F}"/>
          </ac:spMkLst>
        </pc:spChg>
        <pc:spChg chg="mod">
          <ac:chgData name="Cassiano José Sobierai" userId="758df214db771506" providerId="LiveId" clId="{C6720D21-CFAD-497D-8D98-FC6FB3E413A8}" dt="2024-05-26T23:22:47.628" v="232" actId="1076"/>
          <ac:spMkLst>
            <pc:docMk/>
            <pc:sldMk cId="0" sldId="258"/>
            <ac:spMk id="413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36:40.217" v="843" actId="20577"/>
          <ac:spMkLst>
            <pc:docMk/>
            <pc:sldMk cId="0" sldId="258"/>
            <ac:spMk id="414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0:31.520" v="1192" actId="20577"/>
          <ac:spMkLst>
            <pc:docMk/>
            <pc:sldMk cId="0" sldId="258"/>
            <ac:spMk id="41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23:55.675" v="245" actId="20577"/>
          <ac:spMkLst>
            <pc:docMk/>
            <pc:sldMk cId="0" sldId="258"/>
            <ac:spMk id="416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1:05.908" v="1223" actId="20577"/>
          <ac:spMkLst>
            <pc:docMk/>
            <pc:sldMk cId="0" sldId="258"/>
            <ac:spMk id="417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39:23.241" v="1070" actId="20577"/>
          <ac:spMkLst>
            <pc:docMk/>
            <pc:sldMk cId="0" sldId="258"/>
            <ac:spMk id="419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41:36.072" v="1271" actId="478"/>
          <ac:spMkLst>
            <pc:docMk/>
            <pc:sldMk cId="0" sldId="258"/>
            <ac:spMk id="420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2:12.214" v="1343" actId="20577"/>
          <ac:spMkLst>
            <pc:docMk/>
            <pc:sldMk cId="0" sldId="258"/>
            <ac:spMk id="422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2:23.448" v="1370" actId="20577"/>
          <ac:spMkLst>
            <pc:docMk/>
            <pc:sldMk cId="0" sldId="258"/>
            <ac:spMk id="423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2:51.406" v="1437" actId="20577"/>
          <ac:spMkLst>
            <pc:docMk/>
            <pc:sldMk cId="0" sldId="258"/>
            <ac:spMk id="42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12:03:02.813" v="5027" actId="20577"/>
          <ac:spMkLst>
            <pc:docMk/>
            <pc:sldMk cId="0" sldId="258"/>
            <ac:spMk id="426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3:49.888" v="1558" actId="20577"/>
          <ac:spMkLst>
            <pc:docMk/>
            <pc:sldMk cId="0" sldId="258"/>
            <ac:spMk id="428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35:38.988" v="768" actId="20577"/>
          <ac:spMkLst>
            <pc:docMk/>
            <pc:sldMk cId="0" sldId="258"/>
            <ac:spMk id="429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4:35.430" v="1654" actId="20577"/>
          <ac:spMkLst>
            <pc:docMk/>
            <pc:sldMk cId="0" sldId="258"/>
            <ac:spMk id="431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35:57.059" v="785" actId="20577"/>
          <ac:spMkLst>
            <pc:docMk/>
            <pc:sldMk cId="0" sldId="258"/>
            <ac:spMk id="432" creationId="{00000000-0000-0000-0000-000000000000}"/>
          </ac:spMkLst>
        </pc:spChg>
      </pc:sldChg>
      <pc:sldChg chg="del modNotes">
        <pc:chgData name="Cassiano José Sobierai" userId="758df214db771506" providerId="LiveId" clId="{C6720D21-CFAD-497D-8D98-FC6FB3E413A8}" dt="2024-05-26T23:45:03.611" v="1655" actId="47"/>
        <pc:sldMkLst>
          <pc:docMk/>
          <pc:sldMk cId="0" sldId="259"/>
        </pc:sldMkLst>
      </pc:sldChg>
      <pc:sldChg chg="modSp del mod modNotes">
        <pc:chgData name="Cassiano José Sobierai" userId="758df214db771506" providerId="LiveId" clId="{C6720D21-CFAD-497D-8D98-FC6FB3E413A8}" dt="2024-05-26T23:46:00.337" v="1668" actId="47"/>
        <pc:sldMkLst>
          <pc:docMk/>
          <pc:sldMk cId="0" sldId="260"/>
        </pc:sldMkLst>
        <pc:spChg chg="mod">
          <ac:chgData name="Cassiano José Sobierai" userId="758df214db771506" providerId="LiveId" clId="{C6720D21-CFAD-497D-8D98-FC6FB3E413A8}" dt="2024-05-26T23:45:23.533" v="1663" actId="20577"/>
          <ac:spMkLst>
            <pc:docMk/>
            <pc:sldMk cId="0" sldId="260"/>
            <ac:spMk id="459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6T23:45:40.542" v="1667" actId="122"/>
          <ac:spMkLst>
            <pc:docMk/>
            <pc:sldMk cId="0" sldId="260"/>
            <ac:spMk id="461" creationId="{00000000-0000-0000-0000-000000000000}"/>
          </ac:spMkLst>
        </pc:spChg>
      </pc:sldChg>
      <pc:sldChg chg="addSp delSp modSp mod modNotes">
        <pc:chgData name="Cassiano José Sobierai" userId="758df214db771506" providerId="LiveId" clId="{C6720D21-CFAD-497D-8D98-FC6FB3E413A8}" dt="2024-05-27T00:39:23.381" v="3195" actId="1076"/>
        <pc:sldMkLst>
          <pc:docMk/>
          <pc:sldMk cId="0" sldId="261"/>
        </pc:sldMkLst>
        <pc:spChg chg="add mod">
          <ac:chgData name="Cassiano José Sobierai" userId="758df214db771506" providerId="LiveId" clId="{C6720D21-CFAD-497D-8D98-FC6FB3E413A8}" dt="2024-05-27T00:05:45.491" v="2424" actId="1076"/>
          <ac:spMkLst>
            <pc:docMk/>
            <pc:sldMk cId="0" sldId="261"/>
            <ac:spMk id="2" creationId="{48108359-C5E5-F9A2-F7F5-BE4968956B07}"/>
          </ac:spMkLst>
        </pc:spChg>
        <pc:spChg chg="add del mod">
          <ac:chgData name="Cassiano José Sobierai" userId="758df214db771506" providerId="LiveId" clId="{C6720D21-CFAD-497D-8D98-FC6FB3E413A8}" dt="2024-05-27T00:05:45.491" v="2424" actId="1076"/>
          <ac:spMkLst>
            <pc:docMk/>
            <pc:sldMk cId="0" sldId="261"/>
            <ac:spMk id="3" creationId="{41A586C2-F190-11B0-ACF0-1A0A83D507B4}"/>
          </ac:spMkLst>
        </pc:spChg>
        <pc:spChg chg="add del mod">
          <ac:chgData name="Cassiano José Sobierai" userId="758df214db771506" providerId="LiveId" clId="{C6720D21-CFAD-497D-8D98-FC6FB3E413A8}" dt="2024-05-26T23:59:01.849" v="2277" actId="478"/>
          <ac:spMkLst>
            <pc:docMk/>
            <pc:sldMk cId="0" sldId="261"/>
            <ac:spMk id="4" creationId="{A4F10734-2F2D-D8AB-1D99-6173B3A65E2E}"/>
          </ac:spMkLst>
        </pc:spChg>
        <pc:spChg chg="mod">
          <ac:chgData name="Cassiano José Sobierai" userId="758df214db771506" providerId="LiveId" clId="{C6720D21-CFAD-497D-8D98-FC6FB3E413A8}" dt="2024-05-27T00:39:23.381" v="3195" actId="1076"/>
          <ac:spMkLst>
            <pc:docMk/>
            <pc:sldMk cId="0" sldId="261"/>
            <ac:spMk id="484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38:31.027" v="3184" actId="1076"/>
          <ac:spMkLst>
            <pc:docMk/>
            <pc:sldMk cId="0" sldId="261"/>
            <ac:spMk id="490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38:44.750" v="3189" actId="120"/>
          <ac:spMkLst>
            <pc:docMk/>
            <pc:sldMk cId="0" sldId="261"/>
            <ac:spMk id="496" creationId="{00000000-0000-0000-0000-000000000000}"/>
          </ac:spMkLst>
        </pc:spChg>
        <pc:grpChg chg="mod">
          <ac:chgData name="Cassiano José Sobierai" userId="758df214db771506" providerId="LiveId" clId="{C6720D21-CFAD-497D-8D98-FC6FB3E413A8}" dt="2024-05-27T00:38:34.118" v="3185" actId="1076"/>
          <ac:grpSpMkLst>
            <pc:docMk/>
            <pc:sldMk cId="0" sldId="261"/>
            <ac:grpSpMk id="491" creationId="{00000000-0000-0000-0000-000000000000}"/>
          </ac:grpSpMkLst>
        </pc:grpChg>
        <pc:graphicFrameChg chg="add del mod modGraphic">
          <ac:chgData name="Cassiano José Sobierai" userId="758df214db771506" providerId="LiveId" clId="{C6720D21-CFAD-497D-8D98-FC6FB3E413A8}" dt="2024-05-27T00:05:53.878" v="2428" actId="120"/>
          <ac:graphicFrameMkLst>
            <pc:docMk/>
            <pc:sldMk cId="0" sldId="261"/>
            <ac:graphicFrameMk id="5" creationId="{ED9AAD95-516B-B0A0-27D7-1E4D726E236B}"/>
          </ac:graphicFrameMkLst>
        </pc:graphicFrameChg>
        <pc:picChg chg="add del">
          <ac:chgData name="Cassiano José Sobierai" userId="758df214db771506" providerId="LiveId" clId="{C6720D21-CFAD-497D-8D98-FC6FB3E413A8}" dt="2024-05-26T23:46:34.680" v="1675" actId="478"/>
          <ac:picMkLst>
            <pc:docMk/>
            <pc:sldMk cId="0" sldId="261"/>
            <ac:picMk id="497" creationId="{00000000-0000-0000-0000-000000000000}"/>
          </ac:picMkLst>
        </pc:picChg>
      </pc:sldChg>
      <pc:sldChg chg="addSp delSp modSp mod modNotes">
        <pc:chgData name="Cassiano José Sobierai" userId="758df214db771506" providerId="LiveId" clId="{C6720D21-CFAD-497D-8D98-FC6FB3E413A8}" dt="2024-05-27T00:31:08.047" v="3117" actId="20577"/>
        <pc:sldMkLst>
          <pc:docMk/>
          <pc:sldMk cId="0" sldId="262"/>
        </pc:sldMkLst>
        <pc:spChg chg="add mod ord">
          <ac:chgData name="Cassiano José Sobierai" userId="758df214db771506" providerId="LiveId" clId="{C6720D21-CFAD-497D-8D98-FC6FB3E413A8}" dt="2024-05-27T00:08:43.137" v="2542" actId="167"/>
          <ac:spMkLst>
            <pc:docMk/>
            <pc:sldMk cId="0" sldId="262"/>
            <ac:spMk id="6" creationId="{8D94914A-94C3-4340-9EBC-7BB780C50C19}"/>
          </ac:spMkLst>
        </pc:spChg>
        <pc:spChg chg="add del mod">
          <ac:chgData name="Cassiano José Sobierai" userId="758df214db771506" providerId="LiveId" clId="{C6720D21-CFAD-497D-8D98-FC6FB3E413A8}" dt="2024-05-27T00:08:58.050" v="2544" actId="478"/>
          <ac:spMkLst>
            <pc:docMk/>
            <pc:sldMk cId="0" sldId="262"/>
            <ac:spMk id="7" creationId="{6763BAD1-B44A-3C08-F537-988B981BF8F4}"/>
          </ac:spMkLst>
        </pc:spChg>
        <pc:spChg chg="add del mod">
          <ac:chgData name="Cassiano José Sobierai" userId="758df214db771506" providerId="LiveId" clId="{C6720D21-CFAD-497D-8D98-FC6FB3E413A8}" dt="2024-05-27T00:14:22.911" v="2606" actId="21"/>
          <ac:spMkLst>
            <pc:docMk/>
            <pc:sldMk cId="0" sldId="262"/>
            <ac:spMk id="10" creationId="{BCDFE9E6-993C-416B-9CD2-665A20ECED9D}"/>
          </ac:spMkLst>
        </pc:spChg>
        <pc:spChg chg="add mod">
          <ac:chgData name="Cassiano José Sobierai" userId="758df214db771506" providerId="LiveId" clId="{C6720D21-CFAD-497D-8D98-FC6FB3E413A8}" dt="2024-05-27T00:15:56.074" v="2635" actId="1076"/>
          <ac:spMkLst>
            <pc:docMk/>
            <pc:sldMk cId="0" sldId="262"/>
            <ac:spMk id="11" creationId="{005F9D3D-1941-C120-71E6-ABCFAF552E94}"/>
          </ac:spMkLst>
        </pc:spChg>
        <pc:spChg chg="add del">
          <ac:chgData name="Cassiano José Sobierai" userId="758df214db771506" providerId="LiveId" clId="{C6720D21-CFAD-497D-8D98-FC6FB3E413A8}" dt="2024-05-27T00:16:31.430" v="2637" actId="22"/>
          <ac:spMkLst>
            <pc:docMk/>
            <pc:sldMk cId="0" sldId="262"/>
            <ac:spMk id="13" creationId="{44CC005B-4340-A72A-492C-7A6F742E3758}"/>
          </ac:spMkLst>
        </pc:spChg>
        <pc:spChg chg="mod">
          <ac:chgData name="Cassiano José Sobierai" userId="758df214db771506" providerId="LiveId" clId="{C6720D21-CFAD-497D-8D98-FC6FB3E413A8}" dt="2024-05-27T00:14:28.416" v="2609"/>
          <ac:spMkLst>
            <pc:docMk/>
            <pc:sldMk cId="0" sldId="262"/>
            <ac:spMk id="502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0:08:18.204" v="2536" actId="478"/>
          <ac:spMkLst>
            <pc:docMk/>
            <pc:sldMk cId="0" sldId="262"/>
            <ac:spMk id="503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28:26.112" v="3063" actId="14100"/>
          <ac:spMkLst>
            <pc:docMk/>
            <pc:sldMk cId="0" sldId="262"/>
            <ac:spMk id="504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31:08.047" v="3117" actId="20577"/>
          <ac:spMkLst>
            <pc:docMk/>
            <pc:sldMk cId="0" sldId="262"/>
            <ac:spMk id="505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0:08:12.060" v="2534" actId="478"/>
          <ac:spMkLst>
            <pc:docMk/>
            <pc:sldMk cId="0" sldId="262"/>
            <ac:spMk id="506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0:08:13.247" v="2535" actId="478"/>
          <ac:spMkLst>
            <pc:docMk/>
            <pc:sldMk cId="0" sldId="262"/>
            <ac:spMk id="507" creationId="{00000000-0000-0000-0000-000000000000}"/>
          </ac:spMkLst>
        </pc:spChg>
        <pc:picChg chg="add del mod">
          <ac:chgData name="Cassiano José Sobierai" userId="758df214db771506" providerId="LiveId" clId="{C6720D21-CFAD-497D-8D98-FC6FB3E413A8}" dt="2024-05-27T00:07:48.148" v="2513" actId="478"/>
          <ac:picMkLst>
            <pc:docMk/>
            <pc:sldMk cId="0" sldId="262"/>
            <ac:picMk id="3" creationId="{6CEC254C-69ED-360D-20D8-1A692488576D}"/>
          </ac:picMkLst>
        </pc:picChg>
        <pc:picChg chg="add mod">
          <ac:chgData name="Cassiano José Sobierai" userId="758df214db771506" providerId="LiveId" clId="{C6720D21-CFAD-497D-8D98-FC6FB3E413A8}" dt="2024-05-27T00:07:58.347" v="2518" actId="1076"/>
          <ac:picMkLst>
            <pc:docMk/>
            <pc:sldMk cId="0" sldId="262"/>
            <ac:picMk id="5" creationId="{B0045CC9-8D98-7314-A5FF-D0C103E012E2}"/>
          </ac:picMkLst>
        </pc:picChg>
        <pc:picChg chg="add mod">
          <ac:chgData name="Cassiano José Sobierai" userId="758df214db771506" providerId="LiveId" clId="{C6720D21-CFAD-497D-8D98-FC6FB3E413A8}" dt="2024-05-27T00:15:35.492" v="2627" actId="1076"/>
          <ac:picMkLst>
            <pc:docMk/>
            <pc:sldMk cId="0" sldId="262"/>
            <ac:picMk id="9" creationId="{F6F14FE6-4AB1-409E-3BB8-02EAA52B04D2}"/>
          </ac:picMkLst>
        </pc:picChg>
        <pc:picChg chg="del">
          <ac:chgData name="Cassiano José Sobierai" userId="758df214db771506" providerId="LiveId" clId="{C6720D21-CFAD-497D-8D98-FC6FB3E413A8}" dt="2024-05-27T00:05:13.928" v="2423" actId="478"/>
          <ac:picMkLst>
            <pc:docMk/>
            <pc:sldMk cId="0" sldId="262"/>
            <ac:picMk id="516" creationId="{00000000-0000-0000-0000-000000000000}"/>
          </ac:picMkLst>
        </pc:picChg>
      </pc:sldChg>
      <pc:sldChg chg="del modNotes">
        <pc:chgData name="Cassiano José Sobierai" userId="758df214db771506" providerId="LiveId" clId="{C6720D21-CFAD-497D-8D98-FC6FB3E413A8}" dt="2024-05-27T00:12:16.599" v="2561" actId="47"/>
        <pc:sldMkLst>
          <pc:docMk/>
          <pc:sldMk cId="0" sldId="263"/>
        </pc:sldMkLst>
      </pc:sldChg>
      <pc:sldChg chg="modSp add del mod setBg modNotes">
        <pc:chgData name="Cassiano José Sobierai" userId="758df214db771506" providerId="LiveId" clId="{C6720D21-CFAD-497D-8D98-FC6FB3E413A8}" dt="2024-05-27T01:29:37.917" v="4121"/>
        <pc:sldMkLst>
          <pc:docMk/>
          <pc:sldMk cId="0" sldId="264"/>
        </pc:sldMkLst>
        <pc:spChg chg="mod">
          <ac:chgData name="Cassiano José Sobierai" userId="758df214db771506" providerId="LiveId" clId="{C6720D21-CFAD-497D-8D98-FC6FB3E413A8}" dt="2024-05-27T00:12:47.009" v="2603" actId="20577"/>
          <ac:spMkLst>
            <pc:docMk/>
            <pc:sldMk cId="0" sldId="264"/>
            <ac:spMk id="552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37:38.984" v="3177" actId="20577"/>
          <ac:spMkLst>
            <pc:docMk/>
            <pc:sldMk cId="0" sldId="264"/>
            <ac:spMk id="55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36:50.116" v="3171"/>
          <ac:spMkLst>
            <pc:docMk/>
            <pc:sldMk cId="0" sldId="264"/>
            <ac:spMk id="556" creationId="{00000000-0000-0000-0000-000000000000}"/>
          </ac:spMkLst>
        </pc:spChg>
      </pc:sldChg>
      <pc:sldChg chg="del ord setBg modNotes">
        <pc:chgData name="Cassiano José Sobierai" userId="758df214db771506" providerId="LiveId" clId="{C6720D21-CFAD-497D-8D98-FC6FB3E413A8}" dt="2024-05-27T12:07:34.166" v="5156" actId="47"/>
        <pc:sldMkLst>
          <pc:docMk/>
          <pc:sldMk cId="0" sldId="265"/>
        </pc:sldMkLst>
      </pc:sldChg>
      <pc:sldChg chg="addSp modSp del mod ord modNotes">
        <pc:chgData name="Cassiano José Sobierai" userId="758df214db771506" providerId="LiveId" clId="{C6720D21-CFAD-497D-8D98-FC6FB3E413A8}" dt="2024-05-27T11:30:07.838" v="4618" actId="47"/>
        <pc:sldMkLst>
          <pc:docMk/>
          <pc:sldMk cId="0" sldId="266"/>
        </pc:sldMkLst>
        <pc:spChg chg="mod">
          <ac:chgData name="Cassiano José Sobierai" userId="758df214db771506" providerId="LiveId" clId="{C6720D21-CFAD-497D-8D98-FC6FB3E413A8}" dt="2024-05-27T00:39:41.385" v="3198"/>
          <ac:spMkLst>
            <pc:docMk/>
            <pc:sldMk cId="0" sldId="266"/>
            <ac:spMk id="603" creationId="{00000000-0000-0000-0000-000000000000}"/>
          </ac:spMkLst>
        </pc:spChg>
        <pc:picChg chg="add mod">
          <ac:chgData name="Cassiano José Sobierai" userId="758df214db771506" providerId="LiveId" clId="{C6720D21-CFAD-497D-8D98-FC6FB3E413A8}" dt="2024-05-27T11:29:11.720" v="4610" actId="1076"/>
          <ac:picMkLst>
            <pc:docMk/>
            <pc:sldMk cId="0" sldId="266"/>
            <ac:picMk id="3" creationId="{B516C7A7-9DE1-7C32-DA5B-007BC3AB8025}"/>
          </ac:picMkLst>
        </pc:picChg>
      </pc:sldChg>
      <pc:sldChg chg="addSp modSp mod ord modAnim modNotes">
        <pc:chgData name="Cassiano José Sobierai" userId="758df214db771506" providerId="LiveId" clId="{C6720D21-CFAD-497D-8D98-FC6FB3E413A8}" dt="2024-05-27T12:23:16.646" v="5506"/>
        <pc:sldMkLst>
          <pc:docMk/>
          <pc:sldMk cId="0" sldId="267"/>
        </pc:sldMkLst>
        <pc:spChg chg="mod">
          <ac:chgData name="Cassiano José Sobierai" userId="758df214db771506" providerId="LiveId" clId="{C6720D21-CFAD-497D-8D98-FC6FB3E413A8}" dt="2024-05-27T12:02:58.785" v="5026" actId="20577"/>
          <ac:spMkLst>
            <pc:docMk/>
            <pc:sldMk cId="0" sldId="267"/>
            <ac:spMk id="616" creationId="{00000000-0000-0000-0000-000000000000}"/>
          </ac:spMkLst>
        </pc:spChg>
        <pc:grpChg chg="ord">
          <ac:chgData name="Cassiano José Sobierai" userId="758df214db771506" providerId="LiveId" clId="{C6720D21-CFAD-497D-8D98-FC6FB3E413A8}" dt="2024-05-27T12:23:02.352" v="5504" actId="166"/>
          <ac:grpSpMkLst>
            <pc:docMk/>
            <pc:sldMk cId="0" sldId="267"/>
            <ac:grpSpMk id="670" creationId="{00000000-0000-0000-0000-000000000000}"/>
          </ac:grpSpMkLst>
        </pc:grpChg>
        <pc:picChg chg="add mod">
          <ac:chgData name="Cassiano José Sobierai" userId="758df214db771506" providerId="LiveId" clId="{C6720D21-CFAD-497D-8D98-FC6FB3E413A8}" dt="2024-05-27T11:30:20.251" v="4621" actId="12788"/>
          <ac:picMkLst>
            <pc:docMk/>
            <pc:sldMk cId="0" sldId="267"/>
            <ac:picMk id="2" creationId="{A5B58588-B544-6EBE-75D2-E1073A83B233}"/>
          </ac:picMkLst>
        </pc:picChg>
        <pc:picChg chg="add">
          <ac:chgData name="Cassiano José Sobierai" userId="758df214db771506" providerId="LiveId" clId="{C6720D21-CFAD-497D-8D98-FC6FB3E413A8}" dt="2024-05-27T11:48:41.869" v="4931"/>
          <ac:picMkLst>
            <pc:docMk/>
            <pc:sldMk cId="0" sldId="267"/>
            <ac:picMk id="3" creationId="{F7EFC5BE-778D-79F9-D0C5-467E41C89B54}"/>
          </ac:picMkLst>
        </pc:picChg>
        <pc:picChg chg="add mod modCrop">
          <ac:chgData name="Cassiano José Sobierai" userId="758df214db771506" providerId="LiveId" clId="{C6720D21-CFAD-497D-8D98-FC6FB3E413A8}" dt="2024-05-27T12:22:59.520" v="5503" actId="1076"/>
          <ac:picMkLst>
            <pc:docMk/>
            <pc:sldMk cId="0" sldId="267"/>
            <ac:picMk id="4" creationId="{311B30F6-3BDE-B828-BEDB-146E39DF925D}"/>
          </ac:picMkLst>
        </pc:picChg>
      </pc:sldChg>
      <pc:sldChg chg="del modNotes">
        <pc:chgData name="Cassiano José Sobierai" userId="758df214db771506" providerId="LiveId" clId="{C6720D21-CFAD-497D-8D98-FC6FB3E413A8}" dt="2024-05-27T12:07:34.807" v="5157" actId="47"/>
        <pc:sldMkLst>
          <pc:docMk/>
          <pc:sldMk cId="0" sldId="268"/>
        </pc:sldMkLst>
      </pc:sldChg>
      <pc:sldChg chg="addSp delSp modSp mod ord modNotes">
        <pc:chgData name="Cassiano José Sobierai" userId="758df214db771506" providerId="LiveId" clId="{C6720D21-CFAD-497D-8D98-FC6FB3E413A8}" dt="2024-05-27T12:17:25.466" v="5372" actId="1076"/>
        <pc:sldMkLst>
          <pc:docMk/>
          <pc:sldMk cId="0" sldId="269"/>
        </pc:sldMkLst>
        <pc:spChg chg="add mod or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2" creationId="{B5B135DF-DDD4-E7A4-E3F8-05B0BE075064}"/>
          </ac:spMkLst>
        </pc:spChg>
        <pc:spChg chg="add del mod ord">
          <ac:chgData name="Cassiano José Sobierai" userId="758df214db771506" providerId="LiveId" clId="{C6720D21-CFAD-497D-8D98-FC6FB3E413A8}" dt="2024-05-27T12:16:54.327" v="5366" actId="478"/>
          <ac:spMkLst>
            <pc:docMk/>
            <pc:sldMk cId="0" sldId="269"/>
            <ac:spMk id="3" creationId="{A2B2892D-99B6-D9EE-2C15-8B04E21E1EED}"/>
          </ac:spMkLst>
        </pc:spChg>
        <pc:spChg chg="add del mod">
          <ac:chgData name="Cassiano José Sobierai" userId="758df214db771506" providerId="LiveId" clId="{C6720D21-CFAD-497D-8D98-FC6FB3E413A8}" dt="2024-05-26T23:32:10.787" v="655" actId="478"/>
          <ac:spMkLst>
            <pc:docMk/>
            <pc:sldMk cId="0" sldId="269"/>
            <ac:spMk id="4" creationId="{1B861AF9-7074-0945-093B-A06DE2A03916}"/>
          </ac:spMkLst>
        </pc:spChg>
        <pc:spChg chg="add del mod">
          <ac:chgData name="Cassiano José Sobierai" userId="758df214db771506" providerId="LiveId" clId="{C6720D21-CFAD-497D-8D98-FC6FB3E413A8}" dt="2024-05-26T23:32:06.656" v="652" actId="478"/>
          <ac:spMkLst>
            <pc:docMk/>
            <pc:sldMk cId="0" sldId="269"/>
            <ac:spMk id="5" creationId="{22E7D396-35C4-A3C8-6116-9D3B3B1EFD1A}"/>
          </ac:spMkLst>
        </pc:spChg>
        <pc:spChg chg="add del mod">
          <ac:chgData name="Cassiano José Sobierai" userId="758df214db771506" providerId="LiveId" clId="{C6720D21-CFAD-497D-8D98-FC6FB3E413A8}" dt="2024-05-26T23:23:04.375" v="236" actId="478"/>
          <ac:spMkLst>
            <pc:docMk/>
            <pc:sldMk cId="0" sldId="269"/>
            <ac:spMk id="6" creationId="{B9426C79-813E-AC60-F0E1-5F5B22823322}"/>
          </ac:spMkLst>
        </pc:spChg>
        <pc:spChg chg="add mod">
          <ac:chgData name="Cassiano José Sobierai" userId="758df214db771506" providerId="LiveId" clId="{C6720D21-CFAD-497D-8D98-FC6FB3E413A8}" dt="2024-05-26T23:23:43.479" v="238"/>
          <ac:spMkLst>
            <pc:docMk/>
            <pc:sldMk cId="0" sldId="269"/>
            <ac:spMk id="7" creationId="{5A890855-5EE9-19AC-9CDD-61FDE0CA1227}"/>
          </ac:spMkLst>
        </pc:spChg>
        <pc:spChg chg="add del mod">
          <ac:chgData name="Cassiano José Sobierai" userId="758df214db771506" providerId="LiveId" clId="{C6720D21-CFAD-497D-8D98-FC6FB3E413A8}" dt="2024-05-26T23:23:53.436" v="243" actId="478"/>
          <ac:spMkLst>
            <pc:docMk/>
            <pc:sldMk cId="0" sldId="269"/>
            <ac:spMk id="9" creationId="{3FBEE632-2E3A-B0A7-821A-3EA7DF76792C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0" creationId="{D2D4E099-3361-EBA7-A047-E1AAE4DF9E90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1" creationId="{E23D7D14-D98C-3797-AC51-A39958809BDB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2" creationId="{B076CFF0-D4A8-1D48-25F7-9F9A32AF7B69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3" creationId="{6A7C4A07-D2E6-C265-DAE7-CA3728D1DBCF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4" creationId="{9AF7FC00-C528-AAC5-0D21-91CE1A262B0C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5" creationId="{E82E6340-D059-A1BD-5618-CC8F1235E836}"/>
          </ac:spMkLst>
        </pc:spChg>
        <pc:spChg chg="add del mod">
          <ac:chgData name="Cassiano José Sobierai" userId="758df214db771506" providerId="LiveId" clId="{C6720D21-CFAD-497D-8D98-FC6FB3E413A8}" dt="2024-05-26T23:29:14.923" v="550" actId="478"/>
          <ac:spMkLst>
            <pc:docMk/>
            <pc:sldMk cId="0" sldId="269"/>
            <ac:spMk id="16" creationId="{F32BB1D3-0F65-CC39-E2C3-9B44E8240445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7" creationId="{9413B445-5647-01BD-EE07-409A28D60F93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18" creationId="{F38E2A9D-B320-31FB-BE27-879726373523}"/>
          </ac:spMkLst>
        </pc:spChg>
        <pc:spChg chg="add del mod">
          <ac:chgData name="Cassiano José Sobierai" userId="758df214db771506" providerId="LiveId" clId="{C6720D21-CFAD-497D-8D98-FC6FB3E413A8}" dt="2024-05-26T23:32:05.637" v="651" actId="478"/>
          <ac:spMkLst>
            <pc:docMk/>
            <pc:sldMk cId="0" sldId="269"/>
            <ac:spMk id="19" creationId="{84240FE5-0042-B241-A86A-EC0474F8A7BC}"/>
          </ac:spMkLst>
        </pc:spChg>
        <pc:spChg chg="add del mod">
          <ac:chgData name="Cassiano José Sobierai" userId="758df214db771506" providerId="LiveId" clId="{C6720D21-CFAD-497D-8D98-FC6FB3E413A8}" dt="2024-05-26T23:32:04.948" v="650" actId="478"/>
          <ac:spMkLst>
            <pc:docMk/>
            <pc:sldMk cId="0" sldId="269"/>
            <ac:spMk id="20" creationId="{34D46D73-D614-3A01-00AC-76A870B9FD84}"/>
          </ac:spMkLst>
        </pc:spChg>
        <pc:spChg chg="add mod">
          <ac:chgData name="Cassiano José Sobierai" userId="758df214db771506" providerId="LiveId" clId="{C6720D21-CFAD-497D-8D98-FC6FB3E413A8}" dt="2024-05-27T12:17:21.461" v="5371" actId="1076"/>
          <ac:spMkLst>
            <pc:docMk/>
            <pc:sldMk cId="0" sldId="269"/>
            <ac:spMk id="21" creationId="{BCA7F6ED-C9DC-331B-527A-5DB3EA31C315}"/>
          </ac:spMkLst>
        </pc:spChg>
        <pc:spChg chg="mod">
          <ac:chgData name="Cassiano José Sobierai" userId="758df214db771506" providerId="LiveId" clId="{C6720D21-CFAD-497D-8D98-FC6FB3E413A8}" dt="2024-05-26T23:32:09.538" v="654" actId="20577"/>
          <ac:spMkLst>
            <pc:docMk/>
            <pc:sldMk cId="0" sldId="269"/>
            <ac:spMk id="752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7.335" v="179" actId="478"/>
          <ac:spMkLst>
            <pc:docMk/>
            <pc:sldMk cId="0" sldId="269"/>
            <ac:spMk id="754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9.383" v="182" actId="478"/>
          <ac:spMkLst>
            <pc:docMk/>
            <pc:sldMk cId="0" sldId="269"/>
            <ac:spMk id="755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2:06.114" v="178" actId="478"/>
          <ac:spMkLst>
            <pc:docMk/>
            <pc:sldMk cId="0" sldId="269"/>
            <ac:spMk id="756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10.446" v="183" actId="478"/>
          <ac:spMkLst>
            <pc:docMk/>
            <pc:sldMk cId="0" sldId="269"/>
            <ac:spMk id="757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2:04.412" v="175" actId="478"/>
          <ac:spMkLst>
            <pc:docMk/>
            <pc:sldMk cId="0" sldId="269"/>
            <ac:spMk id="758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2:11.373" v="185" actId="478"/>
          <ac:spMkLst>
            <pc:docMk/>
            <pc:sldMk cId="0" sldId="269"/>
            <ac:spMk id="759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2:03.050" v="172" actId="478"/>
          <ac:spMkLst>
            <pc:docMk/>
            <pc:sldMk cId="0" sldId="269"/>
            <ac:spMk id="760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12.229" v="186" actId="478"/>
          <ac:spMkLst>
            <pc:docMk/>
            <pc:sldMk cId="0" sldId="269"/>
            <ac:spMk id="761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7.711" v="180" actId="478"/>
          <ac:spMkLst>
            <pc:docMk/>
            <pc:sldMk cId="0" sldId="269"/>
            <ac:spMk id="771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4.850" v="176" actId="478"/>
          <ac:spMkLst>
            <pc:docMk/>
            <pc:sldMk cId="0" sldId="269"/>
            <ac:spMk id="772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3.504" v="173" actId="478"/>
          <ac:spMkLst>
            <pc:docMk/>
            <pc:sldMk cId="0" sldId="269"/>
            <ac:spMk id="773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6T23:22:01.975" v="171" actId="478"/>
          <ac:spMkLst>
            <pc:docMk/>
            <pc:sldMk cId="0" sldId="269"/>
            <ac:spMk id="774" creationId="{00000000-0000-0000-0000-000000000000}"/>
          </ac:spMkLst>
        </pc:spChg>
        <pc:spChg chg="del mod">
          <ac:chgData name="Cassiano José Sobierai" userId="758df214db771506" providerId="LiveId" clId="{C6720D21-CFAD-497D-8D98-FC6FB3E413A8}" dt="2024-05-26T23:20:33.771" v="131" actId="478"/>
          <ac:spMkLst>
            <pc:docMk/>
            <pc:sldMk cId="0" sldId="269"/>
            <ac:spMk id="775" creationId="{00000000-0000-0000-0000-000000000000}"/>
          </ac:spMkLst>
        </pc:spChg>
        <pc:grpChg chg="mod">
          <ac:chgData name="Cassiano José Sobierai" userId="758df214db771506" providerId="LiveId" clId="{C6720D21-CFAD-497D-8D98-FC6FB3E413A8}" dt="2024-05-27T12:17:25.466" v="5372" actId="1076"/>
          <ac:grpSpMkLst>
            <pc:docMk/>
            <pc:sldMk cId="0" sldId="269"/>
            <ac:grpSpMk id="768" creationId="{00000000-0000-0000-0000-000000000000}"/>
          </ac:grpSpMkLst>
        </pc:grpChg>
        <pc:picChg chg="add mod">
          <ac:chgData name="Cassiano José Sobierai" userId="758df214db771506" providerId="LiveId" clId="{C6720D21-CFAD-497D-8D98-FC6FB3E413A8}" dt="2024-05-27T12:17:21.461" v="5371" actId="1076"/>
          <ac:picMkLst>
            <pc:docMk/>
            <pc:sldMk cId="0" sldId="269"/>
            <ac:picMk id="5" creationId="{E43BACB0-106F-545B-CD9B-211D69D8B64E}"/>
          </ac:picMkLst>
        </pc:picChg>
        <pc:picChg chg="add del">
          <ac:chgData name="Cassiano José Sobierai" userId="758df214db771506" providerId="LiveId" clId="{C6720D21-CFAD-497D-8D98-FC6FB3E413A8}" dt="2024-05-26T23:23:45.651" v="240" actId="478"/>
          <ac:picMkLst>
            <pc:docMk/>
            <pc:sldMk cId="0" sldId="269"/>
            <ac:picMk id="8" creationId="{D6E90A62-D399-568A-8B28-131DF91DAAEF}"/>
          </ac:picMkLst>
        </pc:picChg>
        <pc:picChg chg="del">
          <ac:chgData name="Cassiano José Sobierai" userId="758df214db771506" providerId="LiveId" clId="{C6720D21-CFAD-497D-8D98-FC6FB3E413A8}" dt="2024-05-26T23:22:00.549" v="169" actId="478"/>
          <ac:picMkLst>
            <pc:docMk/>
            <pc:sldMk cId="0" sldId="269"/>
            <ac:picMk id="753" creationId="{00000000-0000-0000-0000-000000000000}"/>
          </ac:picMkLst>
        </pc:picChg>
        <pc:cxnChg chg="del">
          <ac:chgData name="Cassiano José Sobierai" userId="758df214db771506" providerId="LiveId" clId="{C6720D21-CFAD-497D-8D98-FC6FB3E413A8}" dt="2024-05-26T23:22:08.368" v="181" actId="478"/>
          <ac:cxnSpMkLst>
            <pc:docMk/>
            <pc:sldMk cId="0" sldId="269"/>
            <ac:cxnSpMk id="762" creationId="{00000000-0000-0000-0000-000000000000}"/>
          </ac:cxnSpMkLst>
        </pc:cxnChg>
      </pc:sldChg>
      <pc:sldChg chg="del modNotes">
        <pc:chgData name="Cassiano José Sobierai" userId="758df214db771506" providerId="LiveId" clId="{C6720D21-CFAD-497D-8D98-FC6FB3E413A8}" dt="2024-05-27T12:07:36.234" v="5158" actId="47"/>
        <pc:sldMkLst>
          <pc:docMk/>
          <pc:sldMk cId="0" sldId="270"/>
        </pc:sldMkLst>
      </pc:sldChg>
      <pc:sldChg chg="del modNotes">
        <pc:chgData name="Cassiano José Sobierai" userId="758df214db771506" providerId="LiveId" clId="{C6720D21-CFAD-497D-8D98-FC6FB3E413A8}" dt="2024-05-27T12:07:37.364" v="5159" actId="47"/>
        <pc:sldMkLst>
          <pc:docMk/>
          <pc:sldMk cId="0" sldId="271"/>
        </pc:sldMkLst>
      </pc:sldChg>
      <pc:sldChg chg="del modNotes">
        <pc:chgData name="Cassiano José Sobierai" userId="758df214db771506" providerId="LiveId" clId="{C6720D21-CFAD-497D-8D98-FC6FB3E413A8}" dt="2024-05-27T12:07:38.823" v="5160" actId="47"/>
        <pc:sldMkLst>
          <pc:docMk/>
          <pc:sldMk cId="0" sldId="272"/>
        </pc:sldMkLst>
      </pc:sldChg>
      <pc:sldChg chg="del modNotes">
        <pc:chgData name="Cassiano José Sobierai" userId="758df214db771506" providerId="LiveId" clId="{C6720D21-CFAD-497D-8D98-FC6FB3E413A8}" dt="2024-05-27T12:07:39.944" v="5161" actId="47"/>
        <pc:sldMkLst>
          <pc:docMk/>
          <pc:sldMk cId="0" sldId="273"/>
        </pc:sldMkLst>
      </pc:sldChg>
      <pc:sldChg chg="addSp modSp mod modNotes">
        <pc:chgData name="Cassiano José Sobierai" userId="758df214db771506" providerId="LiveId" clId="{C6720D21-CFAD-497D-8D98-FC6FB3E413A8}" dt="2024-05-27T12:10:18.040" v="5350" actId="20577"/>
        <pc:sldMkLst>
          <pc:docMk/>
          <pc:sldMk cId="0" sldId="274"/>
        </pc:sldMkLst>
        <pc:spChg chg="add mod">
          <ac:chgData name="Cassiano José Sobierai" userId="758df214db771506" providerId="LiveId" clId="{C6720D21-CFAD-497D-8D98-FC6FB3E413A8}" dt="2024-05-27T12:10:18.040" v="5350" actId="20577"/>
          <ac:spMkLst>
            <pc:docMk/>
            <pc:sldMk cId="0" sldId="274"/>
            <ac:spMk id="2" creationId="{E51E516D-1C03-6635-6190-54B8FD8381AD}"/>
          </ac:spMkLst>
        </pc:spChg>
        <pc:spChg chg="mod">
          <ac:chgData name="Cassiano José Sobierai" userId="758df214db771506" providerId="LiveId" clId="{C6720D21-CFAD-497D-8D98-FC6FB3E413A8}" dt="2024-05-27T12:09:56.988" v="5325" actId="20577"/>
          <ac:spMkLst>
            <pc:docMk/>
            <pc:sldMk cId="0" sldId="274"/>
            <ac:spMk id="965" creationId="{00000000-0000-0000-0000-000000000000}"/>
          </ac:spMkLst>
        </pc:spChg>
      </pc:sldChg>
      <pc:sldChg chg="del modNotes">
        <pc:chgData name="Cassiano José Sobierai" userId="758df214db771506" providerId="LiveId" clId="{C6720D21-CFAD-497D-8D98-FC6FB3E413A8}" dt="2024-05-27T12:07:40.693" v="5162" actId="47"/>
        <pc:sldMkLst>
          <pc:docMk/>
          <pc:sldMk cId="0" sldId="275"/>
        </pc:sldMkLst>
      </pc:sldChg>
      <pc:sldChg chg="del modNotes">
        <pc:chgData name="Cassiano José Sobierai" userId="758df214db771506" providerId="LiveId" clId="{C6720D21-CFAD-497D-8D98-FC6FB3E413A8}" dt="2024-05-27T12:07:41.632" v="5163" actId="47"/>
        <pc:sldMkLst>
          <pc:docMk/>
          <pc:sldMk cId="0" sldId="276"/>
        </pc:sldMkLst>
      </pc:sldChg>
      <pc:sldChg chg="addSp delSp modSp mod ord modNotes">
        <pc:chgData name="Cassiano José Sobierai" userId="758df214db771506" providerId="LiveId" clId="{C6720D21-CFAD-497D-8D98-FC6FB3E413A8}" dt="2024-05-27T01:28:49.751" v="4118" actId="20577"/>
        <pc:sldMkLst>
          <pc:docMk/>
          <pc:sldMk cId="0" sldId="277"/>
        </pc:sldMkLst>
        <pc:spChg chg="add del mod">
          <ac:chgData name="Cassiano José Sobierai" userId="758df214db771506" providerId="LiveId" clId="{C6720D21-CFAD-497D-8D98-FC6FB3E413A8}" dt="2024-05-27T01:26:08.087" v="4028" actId="21"/>
          <ac:spMkLst>
            <pc:docMk/>
            <pc:sldMk cId="0" sldId="277"/>
            <ac:spMk id="3" creationId="{F950B426-D5BE-D9E7-945C-D59E7FFE910A}"/>
          </ac:spMkLst>
        </pc:spChg>
        <pc:spChg chg="add del mod">
          <ac:chgData name="Cassiano José Sobierai" userId="758df214db771506" providerId="LiveId" clId="{C6720D21-CFAD-497D-8D98-FC6FB3E413A8}" dt="2024-05-27T01:26:18.090" v="4031" actId="478"/>
          <ac:spMkLst>
            <pc:docMk/>
            <pc:sldMk cId="0" sldId="277"/>
            <ac:spMk id="5" creationId="{BD8A9D6E-BD4C-A05B-21CD-20CC2B2634E4}"/>
          </ac:spMkLst>
        </pc:spChg>
        <pc:spChg chg="add 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6" creationId="{760AA9EB-61F6-9CF8-195E-58C6B3B0AC1A}"/>
          </ac:spMkLst>
        </pc:spChg>
        <pc:spChg chg="add mod">
          <ac:chgData name="Cassiano José Sobierai" userId="758df214db771506" providerId="LiveId" clId="{C6720D21-CFAD-497D-8D98-FC6FB3E413A8}" dt="2024-05-27T01:28:25.113" v="4062" actId="1076"/>
          <ac:spMkLst>
            <pc:docMk/>
            <pc:sldMk cId="0" sldId="277"/>
            <ac:spMk id="7" creationId="{367ABB5F-58EB-64AB-8ACA-181DE828175C}"/>
          </ac:spMkLst>
        </pc:spChg>
        <pc:spChg chg="add mod">
          <ac:chgData name="Cassiano José Sobierai" userId="758df214db771506" providerId="LiveId" clId="{C6720D21-CFAD-497D-8D98-FC6FB3E413A8}" dt="2024-05-27T01:28:30.170" v="4072" actId="20577"/>
          <ac:spMkLst>
            <pc:docMk/>
            <pc:sldMk cId="0" sldId="277"/>
            <ac:spMk id="8" creationId="{C4396787-E268-E945-1596-2ADFEDB1482D}"/>
          </ac:spMkLst>
        </pc:spChg>
        <pc:spChg chg="add mod">
          <ac:chgData name="Cassiano José Sobierai" userId="758df214db771506" providerId="LiveId" clId="{C6720D21-CFAD-497D-8D98-FC6FB3E413A8}" dt="2024-05-27T01:28:49.751" v="4118" actId="20577"/>
          <ac:spMkLst>
            <pc:docMk/>
            <pc:sldMk cId="0" sldId="277"/>
            <ac:spMk id="9" creationId="{2E0EE9D7-9634-83F6-BDE4-321D8209CD09}"/>
          </ac:spMkLst>
        </pc:spChg>
        <pc:spChg chg="mod">
          <ac:chgData name="Cassiano José Sobierai" userId="758df214db771506" providerId="LiveId" clId="{C6720D21-CFAD-497D-8D98-FC6FB3E413A8}" dt="2024-05-27T01:22:39.797" v="4004" actId="1076"/>
          <ac:spMkLst>
            <pc:docMk/>
            <pc:sldMk cId="0" sldId="277"/>
            <ac:spMk id="1060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1" creationId="{00000000-0000-0000-0000-000000000000}"/>
          </ac:spMkLst>
        </pc:spChg>
        <pc:spChg chg="add del 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2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3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1:26:10.935" v="4029" actId="478"/>
          <ac:spMkLst>
            <pc:docMk/>
            <pc:sldMk cId="0" sldId="277"/>
            <ac:spMk id="1064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1:27:41.291" v="4057" actId="1076"/>
          <ac:spMkLst>
            <pc:docMk/>
            <pc:sldMk cId="0" sldId="277"/>
            <ac:spMk id="1066" creationId="{00000000-0000-0000-0000-000000000000}"/>
          </ac:spMkLst>
        </pc:spChg>
        <pc:grpChg chg="del mod">
          <ac:chgData name="Cassiano José Sobierai" userId="758df214db771506" providerId="LiveId" clId="{C6720D21-CFAD-497D-8D98-FC6FB3E413A8}" dt="2024-05-27T01:28:27.428" v="4064" actId="478"/>
          <ac:grpSpMkLst>
            <pc:docMk/>
            <pc:sldMk cId="0" sldId="277"/>
            <ac:grpSpMk id="1067" creationId="{00000000-0000-0000-0000-000000000000}"/>
          </ac:grpSpMkLst>
        </pc:grpChg>
      </pc:sldChg>
      <pc:sldChg chg="modSp mod ord modNotes">
        <pc:chgData name="Cassiano José Sobierai" userId="758df214db771506" providerId="LiveId" clId="{C6720D21-CFAD-497D-8D98-FC6FB3E413A8}" dt="2024-05-27T12:19:09.236" v="5484"/>
        <pc:sldMkLst>
          <pc:docMk/>
          <pc:sldMk cId="0" sldId="278"/>
        </pc:sldMkLst>
        <pc:spChg chg="mod">
          <ac:chgData name="Cassiano José Sobierai" userId="758df214db771506" providerId="LiveId" clId="{C6720D21-CFAD-497D-8D98-FC6FB3E413A8}" dt="2024-05-27T11:33:06.464" v="4720" actId="1076"/>
          <ac:spMkLst>
            <pc:docMk/>
            <pc:sldMk cId="0" sldId="278"/>
            <ac:spMk id="1105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11:33:03.581" v="4719" actId="1076"/>
          <ac:spMkLst>
            <pc:docMk/>
            <pc:sldMk cId="0" sldId="278"/>
            <ac:spMk id="1106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12:19:09.236" v="5484"/>
          <ac:spMkLst>
            <pc:docMk/>
            <pc:sldMk cId="0" sldId="278"/>
            <ac:spMk id="1107" creationId="{00000000-0000-0000-0000-000000000000}"/>
          </ac:spMkLst>
        </pc:spChg>
        <pc:grpChg chg="mod">
          <ac:chgData name="Cassiano José Sobierai" userId="758df214db771506" providerId="LiveId" clId="{C6720D21-CFAD-497D-8D98-FC6FB3E413A8}" dt="2024-05-27T11:33:15.512" v="4721" actId="1076"/>
          <ac:grpSpMkLst>
            <pc:docMk/>
            <pc:sldMk cId="0" sldId="278"/>
            <ac:grpSpMk id="1108" creationId="{00000000-0000-0000-0000-000000000000}"/>
          </ac:grpSpMkLst>
        </pc:grpChg>
      </pc:sldChg>
      <pc:sldChg chg="del modNotes">
        <pc:chgData name="Cassiano José Sobierai" userId="758df214db771506" providerId="LiveId" clId="{C6720D21-CFAD-497D-8D98-FC6FB3E413A8}" dt="2024-05-27T12:07:42.383" v="5164" actId="47"/>
        <pc:sldMkLst>
          <pc:docMk/>
          <pc:sldMk cId="0" sldId="279"/>
        </pc:sldMkLst>
      </pc:sldChg>
      <pc:sldChg chg="del modNotes">
        <pc:chgData name="Cassiano José Sobierai" userId="758df214db771506" providerId="LiveId" clId="{C6720D21-CFAD-497D-8D98-FC6FB3E413A8}" dt="2024-05-27T12:07:43.671" v="5165" actId="47"/>
        <pc:sldMkLst>
          <pc:docMk/>
          <pc:sldMk cId="0" sldId="280"/>
        </pc:sldMkLst>
      </pc:sldChg>
      <pc:sldChg chg="del modNotes">
        <pc:chgData name="Cassiano José Sobierai" userId="758df214db771506" providerId="LiveId" clId="{C6720D21-CFAD-497D-8D98-FC6FB3E413A8}" dt="2024-05-27T12:07:44.220" v="5166" actId="47"/>
        <pc:sldMkLst>
          <pc:docMk/>
          <pc:sldMk cId="0" sldId="281"/>
        </pc:sldMkLst>
      </pc:sldChg>
      <pc:sldChg chg="del modNotes">
        <pc:chgData name="Cassiano José Sobierai" userId="758df214db771506" providerId="LiveId" clId="{C6720D21-CFAD-497D-8D98-FC6FB3E413A8}" dt="2024-05-27T12:07:44.869" v="5167" actId="47"/>
        <pc:sldMkLst>
          <pc:docMk/>
          <pc:sldMk cId="0" sldId="282"/>
        </pc:sldMkLst>
      </pc:sldChg>
      <pc:sldChg chg="del modNotes">
        <pc:chgData name="Cassiano José Sobierai" userId="758df214db771506" providerId="LiveId" clId="{C6720D21-CFAD-497D-8D98-FC6FB3E413A8}" dt="2024-05-27T12:07:45.886" v="5168" actId="47"/>
        <pc:sldMkLst>
          <pc:docMk/>
          <pc:sldMk cId="0" sldId="283"/>
        </pc:sldMkLst>
      </pc:sldChg>
      <pc:sldChg chg="del modNotes">
        <pc:chgData name="Cassiano José Sobierai" userId="758df214db771506" providerId="LiveId" clId="{C6720D21-CFAD-497D-8D98-FC6FB3E413A8}" dt="2024-05-27T12:07:46.439" v="5169" actId="47"/>
        <pc:sldMkLst>
          <pc:docMk/>
          <pc:sldMk cId="0" sldId="284"/>
        </pc:sldMkLst>
      </pc:sldChg>
      <pc:sldChg chg="del modNotes">
        <pc:chgData name="Cassiano José Sobierai" userId="758df214db771506" providerId="LiveId" clId="{C6720D21-CFAD-497D-8D98-FC6FB3E413A8}" dt="2024-05-27T12:07:48.128" v="5171" actId="47"/>
        <pc:sldMkLst>
          <pc:docMk/>
          <pc:sldMk cId="0" sldId="285"/>
        </pc:sldMkLst>
      </pc:sldChg>
      <pc:sldChg chg="del modNotes">
        <pc:chgData name="Cassiano José Sobierai" userId="758df214db771506" providerId="LiveId" clId="{C6720D21-CFAD-497D-8D98-FC6FB3E413A8}" dt="2024-05-27T12:07:47.128" v="5170" actId="47"/>
        <pc:sldMkLst>
          <pc:docMk/>
          <pc:sldMk cId="0" sldId="286"/>
        </pc:sldMkLst>
      </pc:sldChg>
      <pc:sldChg chg="del modNotes">
        <pc:chgData name="Cassiano José Sobierai" userId="758df214db771506" providerId="LiveId" clId="{C6720D21-CFAD-497D-8D98-FC6FB3E413A8}" dt="2024-05-27T12:07:48.780" v="5172" actId="47"/>
        <pc:sldMkLst>
          <pc:docMk/>
          <pc:sldMk cId="0" sldId="287"/>
        </pc:sldMkLst>
      </pc:sldChg>
      <pc:sldChg chg="del modNotes">
        <pc:chgData name="Cassiano José Sobierai" userId="758df214db771506" providerId="LiveId" clId="{C6720D21-CFAD-497D-8D98-FC6FB3E413A8}" dt="2024-05-27T12:07:49.629" v="5173" actId="47"/>
        <pc:sldMkLst>
          <pc:docMk/>
          <pc:sldMk cId="0" sldId="288"/>
        </pc:sldMkLst>
      </pc:sldChg>
      <pc:sldChg chg="del modNotes">
        <pc:chgData name="Cassiano José Sobierai" userId="758df214db771506" providerId="LiveId" clId="{C6720D21-CFAD-497D-8D98-FC6FB3E413A8}" dt="2024-05-27T12:07:50.298" v="5174" actId="47"/>
        <pc:sldMkLst>
          <pc:docMk/>
          <pc:sldMk cId="0" sldId="289"/>
        </pc:sldMkLst>
      </pc:sldChg>
      <pc:sldChg chg="del modNotes">
        <pc:chgData name="Cassiano José Sobierai" userId="758df214db771506" providerId="LiveId" clId="{C6720D21-CFAD-497D-8D98-FC6FB3E413A8}" dt="2024-05-27T12:07:50.841" v="5175" actId="47"/>
        <pc:sldMkLst>
          <pc:docMk/>
          <pc:sldMk cId="0" sldId="290"/>
        </pc:sldMkLst>
      </pc:sldChg>
      <pc:sldChg chg="del modNotes">
        <pc:chgData name="Cassiano José Sobierai" userId="758df214db771506" providerId="LiveId" clId="{C6720D21-CFAD-497D-8D98-FC6FB3E413A8}" dt="2024-05-27T12:07:51.337" v="5176" actId="47"/>
        <pc:sldMkLst>
          <pc:docMk/>
          <pc:sldMk cId="0" sldId="291"/>
        </pc:sldMkLst>
      </pc:sldChg>
      <pc:sldChg chg="add del modNotes">
        <pc:chgData name="Cassiano José Sobierai" userId="758df214db771506" providerId="LiveId" clId="{C6720D21-CFAD-497D-8D98-FC6FB3E413A8}" dt="2024-05-27T12:08:01.621" v="5184" actId="47"/>
        <pc:sldMkLst>
          <pc:docMk/>
          <pc:sldMk cId="0" sldId="292"/>
        </pc:sldMkLst>
      </pc:sldChg>
      <pc:sldChg chg="del setBg modNotes">
        <pc:chgData name="Cassiano José Sobierai" userId="758df214db771506" providerId="LiveId" clId="{C6720D21-CFAD-497D-8D98-FC6FB3E413A8}" dt="2024-05-27T12:07:56.213" v="5179" actId="47"/>
        <pc:sldMkLst>
          <pc:docMk/>
          <pc:sldMk cId="0" sldId="293"/>
        </pc:sldMkLst>
      </pc:sldChg>
      <pc:sldChg chg="del setBg modNotes">
        <pc:chgData name="Cassiano José Sobierai" userId="758df214db771506" providerId="LiveId" clId="{C6720D21-CFAD-497D-8D98-FC6FB3E413A8}" dt="2024-05-27T12:07:57.026" v="5180" actId="47"/>
        <pc:sldMkLst>
          <pc:docMk/>
          <pc:sldMk cId="0" sldId="294"/>
        </pc:sldMkLst>
      </pc:sldChg>
      <pc:sldChg chg="del setBg modNotes">
        <pc:chgData name="Cassiano José Sobierai" userId="758df214db771506" providerId="LiveId" clId="{C6720D21-CFAD-497D-8D98-FC6FB3E413A8}" dt="2024-05-27T12:07:57.981" v="5181" actId="47"/>
        <pc:sldMkLst>
          <pc:docMk/>
          <pc:sldMk cId="0" sldId="295"/>
        </pc:sldMkLst>
      </pc:sldChg>
      <pc:sldChg chg="del setBg modNotes">
        <pc:chgData name="Cassiano José Sobierai" userId="758df214db771506" providerId="LiveId" clId="{C6720D21-CFAD-497D-8D98-FC6FB3E413A8}" dt="2024-05-27T12:07:58.587" v="5182" actId="47"/>
        <pc:sldMkLst>
          <pc:docMk/>
          <pc:sldMk cId="0" sldId="296"/>
        </pc:sldMkLst>
      </pc:sldChg>
      <pc:sldChg chg="del setBg modNotes">
        <pc:chgData name="Cassiano José Sobierai" userId="758df214db771506" providerId="LiveId" clId="{C6720D21-CFAD-497D-8D98-FC6FB3E413A8}" dt="2024-05-27T12:07:59.558" v="5183" actId="47"/>
        <pc:sldMkLst>
          <pc:docMk/>
          <pc:sldMk cId="0" sldId="297"/>
        </pc:sldMkLst>
      </pc:sldChg>
      <pc:sldChg chg="del modNotes">
        <pc:chgData name="Cassiano José Sobierai" userId="758df214db771506" providerId="LiveId" clId="{C6720D21-CFAD-497D-8D98-FC6FB3E413A8}" dt="2024-05-27T12:08:03.056" v="5185" actId="47"/>
        <pc:sldMkLst>
          <pc:docMk/>
          <pc:sldMk cId="0" sldId="298"/>
        </pc:sldMkLst>
      </pc:sldChg>
      <pc:sldChg chg="del modNotes">
        <pc:chgData name="Cassiano José Sobierai" userId="758df214db771506" providerId="LiveId" clId="{C6720D21-CFAD-497D-8D98-FC6FB3E413A8}" dt="2024-05-27T12:08:03.599" v="5186" actId="47"/>
        <pc:sldMkLst>
          <pc:docMk/>
          <pc:sldMk cId="0" sldId="299"/>
        </pc:sldMkLst>
      </pc:sldChg>
      <pc:sldChg chg="del modNotes">
        <pc:chgData name="Cassiano José Sobierai" userId="758df214db771506" providerId="LiveId" clId="{C6720D21-CFAD-497D-8D98-FC6FB3E413A8}" dt="2024-05-27T12:08:04.074" v="5187" actId="47"/>
        <pc:sldMkLst>
          <pc:docMk/>
          <pc:sldMk cId="0" sldId="300"/>
        </pc:sldMkLst>
      </pc:sldChg>
      <pc:sldChg chg="del modNotes">
        <pc:chgData name="Cassiano José Sobierai" userId="758df214db771506" providerId="LiveId" clId="{C6720D21-CFAD-497D-8D98-FC6FB3E413A8}" dt="2024-05-27T12:08:04.527" v="5188" actId="47"/>
        <pc:sldMkLst>
          <pc:docMk/>
          <pc:sldMk cId="0" sldId="301"/>
        </pc:sldMkLst>
      </pc:sldChg>
      <pc:sldChg chg="del modNotes">
        <pc:chgData name="Cassiano José Sobierai" userId="758df214db771506" providerId="LiveId" clId="{C6720D21-CFAD-497D-8D98-FC6FB3E413A8}" dt="2024-05-27T12:08:05.427" v="5189" actId="47"/>
        <pc:sldMkLst>
          <pc:docMk/>
          <pc:sldMk cId="0" sldId="302"/>
        </pc:sldMkLst>
      </pc:sldChg>
      <pc:sldChg chg="del setBg modNotes">
        <pc:chgData name="Cassiano José Sobierai" userId="758df214db771506" providerId="LiveId" clId="{C6720D21-CFAD-497D-8D98-FC6FB3E413A8}" dt="2024-05-27T12:08:05.851" v="5190" actId="47"/>
        <pc:sldMkLst>
          <pc:docMk/>
          <pc:sldMk cId="0" sldId="303"/>
        </pc:sldMkLst>
      </pc:sldChg>
      <pc:sldChg chg="del setBg modNotes">
        <pc:chgData name="Cassiano José Sobierai" userId="758df214db771506" providerId="LiveId" clId="{C6720D21-CFAD-497D-8D98-FC6FB3E413A8}" dt="2024-05-27T12:08:06.195" v="5191" actId="47"/>
        <pc:sldMkLst>
          <pc:docMk/>
          <pc:sldMk cId="0" sldId="304"/>
        </pc:sldMkLst>
      </pc:sldChg>
      <pc:sldChg chg="del setBg modNotes">
        <pc:chgData name="Cassiano José Sobierai" userId="758df214db771506" providerId="LiveId" clId="{C6720D21-CFAD-497D-8D98-FC6FB3E413A8}" dt="2024-05-27T12:08:08.398" v="5197" actId="47"/>
        <pc:sldMkLst>
          <pc:docMk/>
          <pc:sldMk cId="0" sldId="305"/>
        </pc:sldMkLst>
      </pc:sldChg>
      <pc:sldChg chg="del setBg modNotes">
        <pc:chgData name="Cassiano José Sobierai" userId="758df214db771506" providerId="LiveId" clId="{C6720D21-CFAD-497D-8D98-FC6FB3E413A8}" dt="2024-05-27T12:08:06.589" v="5192" actId="47"/>
        <pc:sldMkLst>
          <pc:docMk/>
          <pc:sldMk cId="0" sldId="306"/>
        </pc:sldMkLst>
      </pc:sldChg>
      <pc:sldChg chg="del setBg modNotes">
        <pc:chgData name="Cassiano José Sobierai" userId="758df214db771506" providerId="LiveId" clId="{C6720D21-CFAD-497D-8D98-FC6FB3E413A8}" dt="2024-05-27T12:08:06.928" v="5193" actId="47"/>
        <pc:sldMkLst>
          <pc:docMk/>
          <pc:sldMk cId="0" sldId="307"/>
        </pc:sldMkLst>
      </pc:sldChg>
      <pc:sldChg chg="del setBg modNotes">
        <pc:chgData name="Cassiano José Sobierai" userId="758df214db771506" providerId="LiveId" clId="{C6720D21-CFAD-497D-8D98-FC6FB3E413A8}" dt="2024-05-27T12:08:07.169" v="5194" actId="47"/>
        <pc:sldMkLst>
          <pc:docMk/>
          <pc:sldMk cId="0" sldId="308"/>
        </pc:sldMkLst>
      </pc:sldChg>
      <pc:sldChg chg="del setBg modNotes">
        <pc:chgData name="Cassiano José Sobierai" userId="758df214db771506" providerId="LiveId" clId="{C6720D21-CFAD-497D-8D98-FC6FB3E413A8}" dt="2024-05-27T12:08:07.339" v="5195" actId="47"/>
        <pc:sldMkLst>
          <pc:docMk/>
          <pc:sldMk cId="0" sldId="309"/>
        </pc:sldMkLst>
      </pc:sldChg>
      <pc:sldChg chg="del setBg modNotes">
        <pc:chgData name="Cassiano José Sobierai" userId="758df214db771506" providerId="LiveId" clId="{C6720D21-CFAD-497D-8D98-FC6FB3E413A8}" dt="2024-05-27T12:08:07.515" v="5196" actId="47"/>
        <pc:sldMkLst>
          <pc:docMk/>
          <pc:sldMk cId="0" sldId="310"/>
        </pc:sldMkLst>
      </pc:sldChg>
      <pc:sldChg chg="addSp delSp modSp add mod">
        <pc:chgData name="Cassiano José Sobierai" userId="758df214db771506" providerId="LiveId" clId="{C6720D21-CFAD-497D-8D98-FC6FB3E413A8}" dt="2024-05-27T00:31:24.873" v="3120" actId="20577"/>
        <pc:sldMkLst>
          <pc:docMk/>
          <pc:sldMk cId="1214617185" sldId="311"/>
        </pc:sldMkLst>
        <pc:spChg chg="add mod">
          <ac:chgData name="Cassiano José Sobierai" userId="758df214db771506" providerId="LiveId" clId="{C6720D21-CFAD-497D-8D98-FC6FB3E413A8}" dt="2024-05-27T00:31:24.873" v="3120" actId="20577"/>
          <ac:spMkLst>
            <pc:docMk/>
            <pc:sldMk cId="1214617185" sldId="311"/>
            <ac:spMk id="4" creationId="{EAD092AB-1E9E-E77F-C133-562BDCED83D2}"/>
          </ac:spMkLst>
        </pc:spChg>
        <pc:spChg chg="add mod">
          <ac:chgData name="Cassiano José Sobierai" userId="758df214db771506" providerId="LiveId" clId="{C6720D21-CFAD-497D-8D98-FC6FB3E413A8}" dt="2024-05-27T00:23:45.080" v="2947"/>
          <ac:spMkLst>
            <pc:docMk/>
            <pc:sldMk cId="1214617185" sldId="311"/>
            <ac:spMk id="7" creationId="{2AB816D3-9866-A986-9760-2B42D8D1B62A}"/>
          </ac:spMkLst>
        </pc:spChg>
        <pc:spChg chg="add del mod">
          <ac:chgData name="Cassiano José Sobierai" userId="758df214db771506" providerId="LiveId" clId="{C6720D21-CFAD-497D-8D98-FC6FB3E413A8}" dt="2024-05-27T00:23:52.037" v="2951" actId="478"/>
          <ac:spMkLst>
            <pc:docMk/>
            <pc:sldMk cId="1214617185" sldId="311"/>
            <ac:spMk id="9" creationId="{ED18F035-ADA5-3BBC-05E0-F389EE1067A0}"/>
          </ac:spMkLst>
        </pc:spChg>
        <pc:spChg chg="add mod">
          <ac:chgData name="Cassiano José Sobierai" userId="758df214db771506" providerId="LiveId" clId="{C6720D21-CFAD-497D-8D98-FC6FB3E413A8}" dt="2024-05-27T00:23:50.915" v="2950"/>
          <ac:spMkLst>
            <pc:docMk/>
            <pc:sldMk cId="1214617185" sldId="311"/>
            <ac:spMk id="10" creationId="{BCEB22C5-380A-4379-2B33-D86AA8849CD3}"/>
          </ac:spMkLst>
        </pc:spChg>
        <pc:spChg chg="add mod">
          <ac:chgData name="Cassiano José Sobierai" userId="758df214db771506" providerId="LiveId" clId="{C6720D21-CFAD-497D-8D98-FC6FB3E413A8}" dt="2024-05-27T00:23:52.228" v="2952"/>
          <ac:spMkLst>
            <pc:docMk/>
            <pc:sldMk cId="1214617185" sldId="311"/>
            <ac:spMk id="11" creationId="{48A8D120-93C5-A496-8545-7F34201CB1BE}"/>
          </ac:spMkLst>
        </pc:spChg>
        <pc:spChg chg="del">
          <ac:chgData name="Cassiano José Sobierai" userId="758df214db771506" providerId="LiveId" clId="{C6720D21-CFAD-497D-8D98-FC6FB3E413A8}" dt="2024-05-27T00:23:49.717" v="2948" actId="478"/>
          <ac:spMkLst>
            <pc:docMk/>
            <pc:sldMk cId="1214617185" sldId="311"/>
            <ac:spMk id="502" creationId="{00000000-0000-0000-0000-000000000000}"/>
          </ac:spMkLst>
        </pc:spChg>
        <pc:spChg chg="mod">
          <ac:chgData name="Cassiano José Sobierai" userId="758df214db771506" providerId="LiveId" clId="{C6720D21-CFAD-497D-8D98-FC6FB3E413A8}" dt="2024-05-27T00:28:15.738" v="3058" actId="14100"/>
          <ac:spMkLst>
            <pc:docMk/>
            <pc:sldMk cId="1214617185" sldId="311"/>
            <ac:spMk id="504" creationId="{00000000-0000-0000-0000-000000000000}"/>
          </ac:spMkLst>
        </pc:spChg>
        <pc:spChg chg="del">
          <ac:chgData name="Cassiano José Sobierai" userId="758df214db771506" providerId="LiveId" clId="{C6720D21-CFAD-497D-8D98-FC6FB3E413A8}" dt="2024-05-27T00:23:42.081" v="2945" actId="478"/>
          <ac:spMkLst>
            <pc:docMk/>
            <pc:sldMk cId="1214617185" sldId="311"/>
            <ac:spMk id="505" creationId="{00000000-0000-0000-0000-000000000000}"/>
          </ac:spMkLst>
        </pc:spChg>
        <pc:picChg chg="add mod">
          <ac:chgData name="Cassiano José Sobierai" userId="758df214db771506" providerId="LiveId" clId="{C6720D21-CFAD-497D-8D98-FC6FB3E413A8}" dt="2024-05-27T00:10:50.979" v="2560" actId="14100"/>
          <ac:picMkLst>
            <pc:docMk/>
            <pc:sldMk cId="1214617185" sldId="311"/>
            <ac:picMk id="3" creationId="{BE6D95DD-F79A-A999-4F59-ED58D3A44995}"/>
          </ac:picMkLst>
        </pc:picChg>
      </pc:sldChg>
      <pc:sldChg chg="add del setBg">
        <pc:chgData name="Cassiano José Sobierai" userId="758df214db771506" providerId="LiveId" clId="{C6720D21-CFAD-497D-8D98-FC6FB3E413A8}" dt="2024-05-27T01:01:39.746" v="3223" actId="47"/>
        <pc:sldMkLst>
          <pc:docMk/>
          <pc:sldMk cId="177510456" sldId="312"/>
        </pc:sldMkLst>
      </pc:sldChg>
      <pc:sldChg chg="addSp delSp modSp add mod ord">
        <pc:chgData name="Cassiano José Sobierai" userId="758df214db771506" providerId="LiveId" clId="{C6720D21-CFAD-497D-8D98-FC6FB3E413A8}" dt="2024-05-27T01:18:42.173" v="3901"/>
        <pc:sldMkLst>
          <pc:docMk/>
          <pc:sldMk cId="3015463121" sldId="312"/>
        </pc:sldMkLst>
        <pc:spChg chg="add mod ord">
          <ac:chgData name="Cassiano José Sobierai" userId="758df214db771506" providerId="LiveId" clId="{C6720D21-CFAD-497D-8D98-FC6FB3E413A8}" dt="2024-05-27T01:17:23.749" v="3878" actId="1076"/>
          <ac:spMkLst>
            <pc:docMk/>
            <pc:sldMk cId="3015463121" sldId="312"/>
            <ac:spMk id="2" creationId="{642BC9F2-2F37-F36C-AFFA-B7932F62C43E}"/>
          </ac:spMkLst>
        </pc:spChg>
        <pc:spChg chg="add mod">
          <ac:chgData name="Cassiano José Sobierai" userId="758df214db771506" providerId="LiveId" clId="{C6720D21-CFAD-497D-8D98-FC6FB3E413A8}" dt="2024-05-27T01:18:19.068" v="3899" actId="20577"/>
          <ac:spMkLst>
            <pc:docMk/>
            <pc:sldMk cId="3015463121" sldId="312"/>
            <ac:spMk id="3" creationId="{B25165CB-10DD-9FAA-E141-D9F2F9F11F52}"/>
          </ac:spMkLst>
        </pc:spChg>
        <pc:spChg chg="add del">
          <ac:chgData name="Cassiano José Sobierai" userId="758df214db771506" providerId="LiveId" clId="{C6720D21-CFAD-497D-8D98-FC6FB3E413A8}" dt="2024-05-27T01:08:10.147" v="3600" actId="22"/>
          <ac:spMkLst>
            <pc:docMk/>
            <pc:sldMk cId="3015463121" sldId="312"/>
            <ac:spMk id="5" creationId="{C7022126-C21F-D64B-1F00-FF34D1C9F518}"/>
          </ac:spMkLst>
        </pc:spChg>
        <pc:spChg chg="add mod">
          <ac:chgData name="Cassiano José Sobierai" userId="758df214db771506" providerId="LiveId" clId="{C6720D21-CFAD-497D-8D98-FC6FB3E413A8}" dt="2024-05-27T01:17:10.156" v="3876" actId="12789"/>
          <ac:spMkLst>
            <pc:docMk/>
            <pc:sldMk cId="3015463121" sldId="312"/>
            <ac:spMk id="7" creationId="{5DC64C6B-5D03-87D8-6A0E-F7E8529DB3E2}"/>
          </ac:spMkLst>
        </pc:spChg>
        <pc:spChg chg="add mod">
          <ac:chgData name="Cassiano José Sobierai" userId="758df214db771506" providerId="LiveId" clId="{C6720D21-CFAD-497D-8D98-FC6FB3E413A8}" dt="2024-05-27T01:17:10.156" v="3876" actId="12789"/>
          <ac:spMkLst>
            <pc:docMk/>
            <pc:sldMk cId="3015463121" sldId="312"/>
            <ac:spMk id="8" creationId="{F40E56B6-5443-74F8-2564-F2883E3F96AE}"/>
          </ac:spMkLst>
        </pc:spChg>
        <pc:spChg chg="mod">
          <ac:chgData name="Cassiano José Sobierai" userId="758df214db771506" providerId="LiveId" clId="{C6720D21-CFAD-497D-8D98-FC6FB3E413A8}" dt="2024-05-27T01:17:10.156" v="3876" actId="12789"/>
          <ac:spMkLst>
            <pc:docMk/>
            <pc:sldMk cId="3015463121" sldId="312"/>
            <ac:spMk id="965" creationId="{00000000-0000-0000-0000-000000000000}"/>
          </ac:spMkLst>
        </pc:spChg>
        <pc:grpChg chg="mod ord">
          <ac:chgData name="Cassiano José Sobierai" userId="758df214db771506" providerId="LiveId" clId="{C6720D21-CFAD-497D-8D98-FC6FB3E413A8}" dt="2024-05-27T01:17:44.621" v="3885" actId="1076"/>
          <ac:grpSpMkLst>
            <pc:docMk/>
            <pc:sldMk cId="3015463121" sldId="312"/>
            <ac:grpSpMk id="966" creationId="{00000000-0000-0000-0000-000000000000}"/>
          </ac:grpSpMkLst>
        </pc:grpChg>
        <pc:grpChg chg="mod">
          <ac:chgData name="Cassiano José Sobierai" userId="758df214db771506" providerId="LiveId" clId="{C6720D21-CFAD-497D-8D98-FC6FB3E413A8}" dt="2024-05-27T01:17:10.156" v="3876" actId="12789"/>
          <ac:grpSpMkLst>
            <pc:docMk/>
            <pc:sldMk cId="3015463121" sldId="312"/>
            <ac:grpSpMk id="971" creationId="{00000000-0000-0000-0000-000000000000}"/>
          </ac:grpSpMkLst>
        </pc:grpChg>
      </pc:sldChg>
      <pc:sldChg chg="addSp delSp modSp add mod">
        <pc:chgData name="Cassiano José Sobierai" userId="758df214db771506" providerId="LiveId" clId="{C6720D21-CFAD-497D-8D98-FC6FB3E413A8}" dt="2024-05-27T11:37:20.741" v="4788" actId="478"/>
        <pc:sldMkLst>
          <pc:docMk/>
          <pc:sldMk cId="1280319653" sldId="313"/>
        </pc:sldMkLst>
        <pc:spChg chg="mod">
          <ac:chgData name="Cassiano José Sobierai" userId="758df214db771506" providerId="LiveId" clId="{C6720D21-CFAD-497D-8D98-FC6FB3E413A8}" dt="2024-05-27T11:21:16.404" v="4445" actId="1076"/>
          <ac:spMkLst>
            <pc:docMk/>
            <pc:sldMk cId="1280319653" sldId="313"/>
            <ac:spMk id="2" creationId="{B5B135DF-DDD4-E7A4-E3F8-05B0BE075064}"/>
          </ac:spMkLst>
        </pc:spChg>
        <pc:spChg chg="del">
          <ac:chgData name="Cassiano José Sobierai" userId="758df214db771506" providerId="LiveId" clId="{C6720D21-CFAD-497D-8D98-FC6FB3E413A8}" dt="2024-05-27T11:21:02.764" v="4444" actId="478"/>
          <ac:spMkLst>
            <pc:docMk/>
            <pc:sldMk cId="1280319653" sldId="313"/>
            <ac:spMk id="3" creationId="{A2B2892D-99B6-D9EE-2C15-8B04E21E1EED}"/>
          </ac:spMkLst>
        </pc:spChg>
        <pc:spChg chg="add">
          <ac:chgData name="Cassiano José Sobierai" userId="758df214db771506" providerId="LiveId" clId="{C6720D21-CFAD-497D-8D98-FC6FB3E413A8}" dt="2024-05-27T11:17:29.251" v="4279"/>
          <ac:spMkLst>
            <pc:docMk/>
            <pc:sldMk cId="1280319653" sldId="313"/>
            <ac:spMk id="4" creationId="{3C14B2FB-760E-1DA2-0C44-A48D2F28705D}"/>
          </ac:spMkLst>
        </pc:spChg>
        <pc:spChg chg="add del mod">
          <ac:chgData name="Cassiano José Sobierai" userId="758df214db771506" providerId="LiveId" clId="{C6720D21-CFAD-497D-8D98-FC6FB3E413A8}" dt="2024-05-27T01:30:38.499" v="4169" actId="478"/>
          <ac:spMkLst>
            <pc:docMk/>
            <pc:sldMk cId="1280319653" sldId="313"/>
            <ac:spMk id="4" creationId="{46E40F14-2B7B-2456-C211-60AE5B08A363}"/>
          </ac:spMkLst>
        </pc:spChg>
        <pc:spChg chg="add del mod">
          <ac:chgData name="Cassiano José Sobierai" userId="758df214db771506" providerId="LiveId" clId="{C6720D21-CFAD-497D-8D98-FC6FB3E413A8}" dt="2024-05-27T11:21:02.764" v="4444" actId="478"/>
          <ac:spMkLst>
            <pc:docMk/>
            <pc:sldMk cId="1280319653" sldId="313"/>
            <ac:spMk id="5" creationId="{AA7C0461-B133-0739-B91D-33FAAF84A366}"/>
          </ac:spMkLst>
        </pc:spChg>
        <pc:spChg chg="add del mod">
          <ac:chgData name="Cassiano José Sobierai" userId="758df214db771506" providerId="LiveId" clId="{C6720D21-CFAD-497D-8D98-FC6FB3E413A8}" dt="2024-05-27T11:21:02.764" v="4444" actId="478"/>
          <ac:spMkLst>
            <pc:docMk/>
            <pc:sldMk cId="1280319653" sldId="313"/>
            <ac:spMk id="6" creationId="{5C7395BF-A9E0-B7BD-C965-2CF62093118A}"/>
          </ac:spMkLst>
        </pc:spChg>
        <pc:spChg chg="add del mod">
          <ac:chgData name="Cassiano José Sobierai" userId="758df214db771506" providerId="LiveId" clId="{C6720D21-CFAD-497D-8D98-FC6FB3E413A8}" dt="2024-05-27T11:20:07.421" v="4437" actId="478"/>
          <ac:spMkLst>
            <pc:docMk/>
            <pc:sldMk cId="1280319653" sldId="313"/>
            <ac:spMk id="7" creationId="{FD430479-73C6-309E-644E-0559A7568669}"/>
          </ac:spMkLst>
        </pc:spChg>
        <pc:spChg chg="add del mod">
          <ac:chgData name="Cassiano José Sobierai" userId="758df214db771506" providerId="LiveId" clId="{C6720D21-CFAD-497D-8D98-FC6FB3E413A8}" dt="2024-05-27T11:20:06.350" v="4436" actId="478"/>
          <ac:spMkLst>
            <pc:docMk/>
            <pc:sldMk cId="1280319653" sldId="313"/>
            <ac:spMk id="8" creationId="{4D1D1894-EB30-115F-8AF3-70BD7EA9DD1A}"/>
          </ac:spMkLst>
        </pc:spChg>
        <pc:spChg chg="add del mod">
          <ac:chgData name="Cassiano José Sobierai" userId="758df214db771506" providerId="LiveId" clId="{C6720D21-CFAD-497D-8D98-FC6FB3E413A8}" dt="2024-05-27T11:20:05.083" v="4435" actId="478"/>
          <ac:spMkLst>
            <pc:docMk/>
            <pc:sldMk cId="1280319653" sldId="313"/>
            <ac:spMk id="9" creationId="{87B873B3-6223-3332-06CE-3E40F27433D1}"/>
          </ac:spMkLst>
        </pc:spChg>
        <pc:spChg chg="mod">
          <ac:chgData name="Cassiano José Sobierai" userId="758df214db771506" providerId="LiveId" clId="{C6720D21-CFAD-497D-8D98-FC6FB3E413A8}" dt="2024-05-27T11:26:20.088" v="4591" actId="164"/>
          <ac:spMkLst>
            <pc:docMk/>
            <pc:sldMk cId="1280319653" sldId="313"/>
            <ac:spMk id="10" creationId="{D2D4E099-3361-EBA7-A047-E1AAE4DF9E90}"/>
          </ac:spMkLst>
        </pc:spChg>
        <pc:spChg chg="mod">
          <ac:chgData name="Cassiano José Sobierai" userId="758df214db771506" providerId="LiveId" clId="{C6720D21-CFAD-497D-8D98-FC6FB3E413A8}" dt="2024-05-27T11:26:20.088" v="4591" actId="164"/>
          <ac:spMkLst>
            <pc:docMk/>
            <pc:sldMk cId="1280319653" sldId="313"/>
            <ac:spMk id="11" creationId="{E23D7D14-D98C-3797-AC51-A39958809BDB}"/>
          </ac:spMkLst>
        </pc:spChg>
        <pc:spChg chg="mod">
          <ac:chgData name="Cassiano José Sobierai" userId="758df214db771506" providerId="LiveId" clId="{C6720D21-CFAD-497D-8D98-FC6FB3E413A8}" dt="2024-05-27T11:26:17.653" v="4590" actId="164"/>
          <ac:spMkLst>
            <pc:docMk/>
            <pc:sldMk cId="1280319653" sldId="313"/>
            <ac:spMk id="12" creationId="{B076CFF0-D4A8-1D48-25F7-9F9A32AF7B69}"/>
          </ac:spMkLst>
        </pc:spChg>
        <pc:spChg chg="mod">
          <ac:chgData name="Cassiano José Sobierai" userId="758df214db771506" providerId="LiveId" clId="{C6720D21-CFAD-497D-8D98-FC6FB3E413A8}" dt="2024-05-27T11:26:17.653" v="4590" actId="164"/>
          <ac:spMkLst>
            <pc:docMk/>
            <pc:sldMk cId="1280319653" sldId="313"/>
            <ac:spMk id="13" creationId="{6A7C4A07-D2E6-C265-DAE7-CA3728D1DBCF}"/>
          </ac:spMkLst>
        </pc:spChg>
        <pc:spChg chg="mod">
          <ac:chgData name="Cassiano José Sobierai" userId="758df214db771506" providerId="LiveId" clId="{C6720D21-CFAD-497D-8D98-FC6FB3E413A8}" dt="2024-05-27T11:26:13.886" v="4589" actId="164"/>
          <ac:spMkLst>
            <pc:docMk/>
            <pc:sldMk cId="1280319653" sldId="313"/>
            <ac:spMk id="14" creationId="{9AF7FC00-C528-AAC5-0D21-91CE1A262B0C}"/>
          </ac:spMkLst>
        </pc:spChg>
        <pc:spChg chg="mod">
          <ac:chgData name="Cassiano José Sobierai" userId="758df214db771506" providerId="LiveId" clId="{C6720D21-CFAD-497D-8D98-FC6FB3E413A8}" dt="2024-05-27T11:26:13.886" v="4589" actId="164"/>
          <ac:spMkLst>
            <pc:docMk/>
            <pc:sldMk cId="1280319653" sldId="313"/>
            <ac:spMk id="15" creationId="{E82E6340-D059-A1BD-5618-CC8F1235E836}"/>
          </ac:spMkLst>
        </pc:spChg>
        <pc:spChg chg="add del mod">
          <ac:chgData name="Cassiano José Sobierai" userId="758df214db771506" providerId="LiveId" clId="{C6720D21-CFAD-497D-8D98-FC6FB3E413A8}" dt="2024-05-27T11:20:04.135" v="4434" actId="478"/>
          <ac:spMkLst>
            <pc:docMk/>
            <pc:sldMk cId="1280319653" sldId="313"/>
            <ac:spMk id="16" creationId="{EC44287E-318C-41C8-2E83-ADF197AA8724}"/>
          </ac:spMkLst>
        </pc:spChg>
        <pc:spChg chg="mod">
          <ac:chgData name="Cassiano José Sobierai" userId="758df214db771506" providerId="LiveId" clId="{C6720D21-CFAD-497D-8D98-FC6FB3E413A8}" dt="2024-05-27T11:26:11.711" v="4588" actId="164"/>
          <ac:spMkLst>
            <pc:docMk/>
            <pc:sldMk cId="1280319653" sldId="313"/>
            <ac:spMk id="17" creationId="{9413B445-5647-01BD-EE07-409A28D60F93}"/>
          </ac:spMkLst>
        </pc:spChg>
        <pc:spChg chg="mod">
          <ac:chgData name="Cassiano José Sobierai" userId="758df214db771506" providerId="LiveId" clId="{C6720D21-CFAD-497D-8D98-FC6FB3E413A8}" dt="2024-05-27T11:26:11.711" v="4588" actId="164"/>
          <ac:spMkLst>
            <pc:docMk/>
            <pc:sldMk cId="1280319653" sldId="313"/>
            <ac:spMk id="18" creationId="{F38E2A9D-B320-31FB-BE27-879726373523}"/>
          </ac:spMkLst>
        </pc:spChg>
        <pc:spChg chg="add del mod">
          <ac:chgData name="Cassiano José Sobierai" userId="758df214db771506" providerId="LiveId" clId="{C6720D21-CFAD-497D-8D98-FC6FB3E413A8}" dt="2024-05-27T11:20:03.022" v="4433" actId="478"/>
          <ac:spMkLst>
            <pc:docMk/>
            <pc:sldMk cId="1280319653" sldId="313"/>
            <ac:spMk id="19" creationId="{9E028D39-539D-37B5-A1A2-0FD3CEB74587}"/>
          </ac:spMkLst>
        </pc:spChg>
        <pc:spChg chg="add del mod">
          <ac:chgData name="Cassiano José Sobierai" userId="758df214db771506" providerId="LiveId" clId="{C6720D21-CFAD-497D-8D98-FC6FB3E413A8}" dt="2024-05-27T11:20:02.067" v="4432" actId="478"/>
          <ac:spMkLst>
            <pc:docMk/>
            <pc:sldMk cId="1280319653" sldId="313"/>
            <ac:spMk id="20" creationId="{DD303B72-A211-F8D6-3C65-2406C1BE6F66}"/>
          </ac:spMkLst>
        </pc:spChg>
        <pc:spChg chg="mod">
          <ac:chgData name="Cassiano José Sobierai" userId="758df214db771506" providerId="LiveId" clId="{C6720D21-CFAD-497D-8D98-FC6FB3E413A8}" dt="2024-05-27T11:32:23.359" v="4666" actId="20577"/>
          <ac:spMkLst>
            <pc:docMk/>
            <pc:sldMk cId="1280319653" sldId="313"/>
            <ac:spMk id="21" creationId="{BCA7F6ED-C9DC-331B-527A-5DB3EA31C315}"/>
          </ac:spMkLst>
        </pc:spChg>
        <pc:spChg chg="add del mod">
          <ac:chgData name="Cassiano José Sobierai" userId="758df214db771506" providerId="LiveId" clId="{C6720D21-CFAD-497D-8D98-FC6FB3E413A8}" dt="2024-05-27T11:21:02.764" v="4444" actId="478"/>
          <ac:spMkLst>
            <pc:docMk/>
            <pc:sldMk cId="1280319653" sldId="313"/>
            <ac:spMk id="22" creationId="{60D879CA-53CE-0DDE-81A2-FFF01D278705}"/>
          </ac:spMkLst>
        </pc:spChg>
        <pc:spChg chg="add">
          <ac:chgData name="Cassiano José Sobierai" userId="758df214db771506" providerId="LiveId" clId="{C6720D21-CFAD-497D-8D98-FC6FB3E413A8}" dt="2024-05-27T11:17:31.978" v="4280"/>
          <ac:spMkLst>
            <pc:docMk/>
            <pc:sldMk cId="1280319653" sldId="313"/>
            <ac:spMk id="23" creationId="{2E5C7D14-719B-CC12-455C-3FD18C22C3BB}"/>
          </ac:spMkLst>
        </pc:spChg>
        <pc:spChg chg="add mod">
          <ac:chgData name="Cassiano José Sobierai" userId="758df214db771506" providerId="LiveId" clId="{C6720D21-CFAD-497D-8D98-FC6FB3E413A8}" dt="2024-05-27T11:26:08.940" v="4587" actId="164"/>
          <ac:spMkLst>
            <pc:docMk/>
            <pc:sldMk cId="1280319653" sldId="313"/>
            <ac:spMk id="24" creationId="{44A0E4B9-BECE-683B-DE32-4A3636CB7BA8}"/>
          </ac:spMkLst>
        </pc:spChg>
        <pc:spChg chg="add mod">
          <ac:chgData name="Cassiano José Sobierai" userId="758df214db771506" providerId="LiveId" clId="{C6720D21-CFAD-497D-8D98-FC6FB3E413A8}" dt="2024-05-27T11:26:08.940" v="4587" actId="164"/>
          <ac:spMkLst>
            <pc:docMk/>
            <pc:sldMk cId="1280319653" sldId="313"/>
            <ac:spMk id="25" creationId="{A689E9F8-4F57-6616-659A-A0EF0C300204}"/>
          </ac:spMkLst>
        </pc:spChg>
        <pc:spChg chg="mod">
          <ac:chgData name="Cassiano José Sobierai" userId="758df214db771506" providerId="LiveId" clId="{C6720D21-CFAD-497D-8D98-FC6FB3E413A8}" dt="2024-05-27T11:37:16.262" v="4786"/>
          <ac:spMkLst>
            <pc:docMk/>
            <pc:sldMk cId="1280319653" sldId="313"/>
            <ac:spMk id="36" creationId="{19B1310C-9114-8626-4680-E68CCDFED9CD}"/>
          </ac:spMkLst>
        </pc:spChg>
        <pc:spChg chg="mod">
          <ac:chgData name="Cassiano José Sobierai" userId="758df214db771506" providerId="LiveId" clId="{C6720D21-CFAD-497D-8D98-FC6FB3E413A8}" dt="2024-05-27T11:37:16.262" v="4786"/>
          <ac:spMkLst>
            <pc:docMk/>
            <pc:sldMk cId="1280319653" sldId="313"/>
            <ac:spMk id="37" creationId="{404D3E8A-21BC-ADF5-2512-3B8FBF7F27E3}"/>
          </ac:spMkLst>
        </pc:spChg>
        <pc:spChg chg="mod">
          <ac:chgData name="Cassiano José Sobierai" userId="758df214db771506" providerId="LiveId" clId="{C6720D21-CFAD-497D-8D98-FC6FB3E413A8}" dt="2024-05-27T11:32:16.642" v="4640"/>
          <ac:spMkLst>
            <pc:docMk/>
            <pc:sldMk cId="1280319653" sldId="313"/>
            <ac:spMk id="752" creationId="{00000000-0000-0000-0000-000000000000}"/>
          </ac:spMkLst>
        </pc:spChg>
        <pc:grpChg chg="add mod">
          <ac:chgData name="Cassiano José Sobierai" userId="758df214db771506" providerId="LiveId" clId="{C6720D21-CFAD-497D-8D98-FC6FB3E413A8}" dt="2024-05-27T11:25:22.813" v="4571" actId="164"/>
          <ac:grpSpMkLst>
            <pc:docMk/>
            <pc:sldMk cId="1280319653" sldId="313"/>
            <ac:grpSpMk id="26" creationId="{5202790B-3141-1212-FE09-964E56B79DEA}"/>
          </ac:grpSpMkLst>
        </pc:grpChg>
        <pc:grpChg chg="add mod">
          <ac:chgData name="Cassiano José Sobierai" userId="758df214db771506" providerId="LiveId" clId="{C6720D21-CFAD-497D-8D98-FC6FB3E413A8}" dt="2024-05-27T11:25:22.287" v="4570" actId="164"/>
          <ac:grpSpMkLst>
            <pc:docMk/>
            <pc:sldMk cId="1280319653" sldId="313"/>
            <ac:grpSpMk id="27" creationId="{F0E2DA00-53AB-3AEB-48EE-CBEFE5090E3B}"/>
          </ac:grpSpMkLst>
        </pc:grpChg>
        <pc:grpChg chg="add mod">
          <ac:chgData name="Cassiano José Sobierai" userId="758df214db771506" providerId="LiveId" clId="{C6720D21-CFAD-497D-8D98-FC6FB3E413A8}" dt="2024-05-27T11:25:21.845" v="4569" actId="164"/>
          <ac:grpSpMkLst>
            <pc:docMk/>
            <pc:sldMk cId="1280319653" sldId="313"/>
            <ac:grpSpMk id="28" creationId="{E86D76A6-E8CD-4000-95F0-EA2D2C289A45}"/>
          </ac:grpSpMkLst>
        </pc:grpChg>
        <pc:grpChg chg="add mod">
          <ac:chgData name="Cassiano José Sobierai" userId="758df214db771506" providerId="LiveId" clId="{C6720D21-CFAD-497D-8D98-FC6FB3E413A8}" dt="2024-05-27T11:25:21.478" v="4568" actId="164"/>
          <ac:grpSpMkLst>
            <pc:docMk/>
            <pc:sldMk cId="1280319653" sldId="313"/>
            <ac:grpSpMk id="29" creationId="{F7A021DE-87C8-8D82-778E-6F50A4E19A14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0" creationId="{64C5FD3A-DDD6-4140-AAD0-F0B7900C6FF3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1" creationId="{7CBF718F-1645-B515-F69B-DF5A17A65DB8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2" creationId="{02346C1F-0E70-E950-5544-5C77170865F1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3" creationId="{2581EF1C-B0BB-4663-1BA3-90766E20264B}"/>
          </ac:grpSpMkLst>
        </pc:grpChg>
        <pc:grpChg chg="add mod">
          <ac:chgData name="Cassiano José Sobierai" userId="758df214db771506" providerId="LiveId" clId="{C6720D21-CFAD-497D-8D98-FC6FB3E413A8}" dt="2024-05-27T11:26:41.036" v="4593" actId="1076"/>
          <ac:grpSpMkLst>
            <pc:docMk/>
            <pc:sldMk cId="1280319653" sldId="313"/>
            <ac:grpSpMk id="34" creationId="{20C46933-686D-C0F9-6598-BC80AEF9F2EF}"/>
          </ac:grpSpMkLst>
        </pc:grpChg>
        <pc:grpChg chg="add del mod">
          <ac:chgData name="Cassiano José Sobierai" userId="758df214db771506" providerId="LiveId" clId="{C6720D21-CFAD-497D-8D98-FC6FB3E413A8}" dt="2024-05-27T11:37:20.741" v="4788" actId="478"/>
          <ac:grpSpMkLst>
            <pc:docMk/>
            <pc:sldMk cId="1280319653" sldId="313"/>
            <ac:grpSpMk id="35" creationId="{96EEDE26-8B9D-54A5-564C-ABC2C07EA24A}"/>
          </ac:grpSpMkLst>
        </pc:grpChg>
        <pc:grpChg chg="del">
          <ac:chgData name="Cassiano José Sobierai" userId="758df214db771506" providerId="LiveId" clId="{C6720D21-CFAD-497D-8D98-FC6FB3E413A8}" dt="2024-05-27T11:37:12.628" v="4784" actId="478"/>
          <ac:grpSpMkLst>
            <pc:docMk/>
            <pc:sldMk cId="1280319653" sldId="313"/>
            <ac:grpSpMk id="768" creationId="{00000000-0000-0000-0000-000000000000}"/>
          </ac:grpSpMkLst>
        </pc:grpChg>
      </pc:sldChg>
      <pc:sldChg chg="add del ord">
        <pc:chgData name="Cassiano José Sobierai" userId="758df214db771506" providerId="LiveId" clId="{C6720D21-CFAD-497D-8D98-FC6FB3E413A8}" dt="2024-05-27T12:07:33.600" v="5155" actId="47"/>
        <pc:sldMkLst>
          <pc:docMk/>
          <pc:sldMk cId="3796122521" sldId="314"/>
        </pc:sldMkLst>
      </pc:sldChg>
      <pc:sldChg chg="add del">
        <pc:chgData name="Cassiano José Sobierai" userId="758df214db771506" providerId="LiveId" clId="{C6720D21-CFAD-497D-8D98-FC6FB3E413A8}" dt="2024-05-27T11:33:49.914" v="4741"/>
        <pc:sldMkLst>
          <pc:docMk/>
          <pc:sldMk cId="817272335" sldId="315"/>
        </pc:sldMkLst>
      </pc:sldChg>
      <pc:sldChg chg="addSp delSp modSp add mod">
        <pc:chgData name="Cassiano José Sobierai" userId="758df214db771506" providerId="LiveId" clId="{C6720D21-CFAD-497D-8D98-FC6FB3E413A8}" dt="2024-05-27T11:44:18.756" v="4899" actId="20577"/>
        <pc:sldMkLst>
          <pc:docMk/>
          <pc:sldMk cId="2020739639" sldId="315"/>
        </pc:sldMkLst>
        <pc:spChg chg="del mod">
          <ac:chgData name="Cassiano José Sobierai" userId="758df214db771506" providerId="LiveId" clId="{C6720D21-CFAD-497D-8D98-FC6FB3E413A8}" dt="2024-05-27T11:44:06.820" v="4878" actId="478"/>
          <ac:spMkLst>
            <pc:docMk/>
            <pc:sldMk cId="2020739639" sldId="315"/>
            <ac:spMk id="2" creationId="{B5B135DF-DDD4-E7A4-E3F8-05B0BE075064}"/>
          </ac:spMkLst>
        </pc:spChg>
        <pc:spChg chg="add mod">
          <ac:chgData name="Cassiano José Sobierai" userId="758df214db771506" providerId="LiveId" clId="{C6720D21-CFAD-497D-8D98-FC6FB3E413A8}" dt="2024-05-27T11:36:59.860" v="4781" actId="14100"/>
          <ac:spMkLst>
            <pc:docMk/>
            <pc:sldMk cId="2020739639" sldId="315"/>
            <ac:spMk id="7" creationId="{BE5A7883-9E09-7CF2-7A0F-68BAA577884F}"/>
          </ac:spMkLst>
        </pc:spChg>
        <pc:spChg chg="add mod">
          <ac:chgData name="Cassiano José Sobierai" userId="758df214db771506" providerId="LiveId" clId="{C6720D21-CFAD-497D-8D98-FC6FB3E413A8}" dt="2024-05-27T11:44:04.636" v="4877"/>
          <ac:spMkLst>
            <pc:docMk/>
            <pc:sldMk cId="2020739639" sldId="315"/>
            <ac:spMk id="8" creationId="{7E4B590A-A1A0-F1B3-D99F-9088EC7C4497}"/>
          </ac:spMkLst>
        </pc:spChg>
        <pc:spChg chg="add mod">
          <ac:chgData name="Cassiano José Sobierai" userId="758df214db771506" providerId="LiveId" clId="{C6720D21-CFAD-497D-8D98-FC6FB3E413A8}" dt="2024-05-27T11:44:12.379" v="4880"/>
          <ac:spMkLst>
            <pc:docMk/>
            <pc:sldMk cId="2020739639" sldId="315"/>
            <ac:spMk id="9" creationId="{ADD216EB-91FB-105C-2099-E9ACABEA156F}"/>
          </ac:spMkLst>
        </pc:spChg>
        <pc:spChg chg="add del mod topLvl">
          <ac:chgData name="Cassiano José Sobierai" userId="758df214db771506" providerId="LiveId" clId="{C6720D21-CFAD-497D-8D98-FC6FB3E413A8}" dt="2024-05-27T11:43:30.330" v="4836" actId="478"/>
          <ac:spMkLst>
            <pc:docMk/>
            <pc:sldMk cId="2020739639" sldId="315"/>
            <ac:spMk id="10" creationId="{D2D4E099-3361-EBA7-A047-E1AAE4DF9E90}"/>
          </ac:spMkLst>
        </pc:spChg>
        <pc:spChg chg="mod topLvl">
          <ac:chgData name="Cassiano José Sobierai" userId="758df214db771506" providerId="LiveId" clId="{C6720D21-CFAD-497D-8D98-FC6FB3E413A8}" dt="2024-05-27T11:43:30.330" v="4836" actId="478"/>
          <ac:spMkLst>
            <pc:docMk/>
            <pc:sldMk cId="2020739639" sldId="315"/>
            <ac:spMk id="11" creationId="{E23D7D14-D98C-3797-AC51-A39958809BDB}"/>
          </ac:spMkLst>
        </pc:spChg>
        <pc:spChg chg="mod">
          <ac:chgData name="Cassiano José Sobierai" userId="758df214db771506" providerId="LiveId" clId="{C6720D21-CFAD-497D-8D98-FC6FB3E413A8}" dt="2024-05-27T11:33:58.859" v="4744" actId="6549"/>
          <ac:spMkLst>
            <pc:docMk/>
            <pc:sldMk cId="2020739639" sldId="315"/>
            <ac:spMk id="17" creationId="{9413B445-5647-01BD-EE07-409A28D60F93}"/>
          </ac:spMkLst>
        </pc:spChg>
        <pc:spChg chg="mod">
          <ac:chgData name="Cassiano José Sobierai" userId="758df214db771506" providerId="LiveId" clId="{C6720D21-CFAD-497D-8D98-FC6FB3E413A8}" dt="2024-05-27T11:44:12.379" v="4880"/>
          <ac:spMkLst>
            <pc:docMk/>
            <pc:sldMk cId="2020739639" sldId="315"/>
            <ac:spMk id="19" creationId="{E964F436-DB4C-8052-F324-FD21FEA0A719}"/>
          </ac:spMkLst>
        </pc:spChg>
        <pc:spChg chg="mod">
          <ac:chgData name="Cassiano José Sobierai" userId="758df214db771506" providerId="LiveId" clId="{C6720D21-CFAD-497D-8D98-FC6FB3E413A8}" dt="2024-05-27T11:44:18.756" v="4899" actId="20577"/>
          <ac:spMkLst>
            <pc:docMk/>
            <pc:sldMk cId="2020739639" sldId="315"/>
            <ac:spMk id="20" creationId="{97EC741C-1114-9373-02A9-5CD057FBF8E1}"/>
          </ac:spMkLst>
        </pc:spChg>
        <pc:spChg chg="del">
          <ac:chgData name="Cassiano José Sobierai" userId="758df214db771506" providerId="LiveId" clId="{C6720D21-CFAD-497D-8D98-FC6FB3E413A8}" dt="2024-05-27T11:34:08.227" v="4748" actId="478"/>
          <ac:spMkLst>
            <pc:docMk/>
            <pc:sldMk cId="2020739639" sldId="315"/>
            <ac:spMk id="21" creationId="{BCA7F6ED-C9DC-331B-527A-5DB3EA31C315}"/>
          </ac:spMkLst>
        </pc:spChg>
        <pc:grpChg chg="add mod">
          <ac:chgData name="Cassiano José Sobierai" userId="758df214db771506" providerId="LiveId" clId="{C6720D21-CFAD-497D-8D98-FC6FB3E413A8}" dt="2024-05-27T11:44:12.379" v="4880"/>
          <ac:grpSpMkLst>
            <pc:docMk/>
            <pc:sldMk cId="2020739639" sldId="315"/>
            <ac:grpSpMk id="16" creationId="{BD4D74F1-57DC-CF86-E14D-CADDB045A34E}"/>
          </ac:grpSpMkLst>
        </pc:grpChg>
        <pc:grpChg chg="del">
          <ac:chgData name="Cassiano José Sobierai" userId="758df214db771506" providerId="LiveId" clId="{C6720D21-CFAD-497D-8D98-FC6FB3E413A8}" dt="2024-05-27T11:33:57.974" v="4743" actId="478"/>
          <ac:grpSpMkLst>
            <pc:docMk/>
            <pc:sldMk cId="2020739639" sldId="315"/>
            <ac:grpSpMk id="30" creationId="{64C5FD3A-DDD6-4140-AAD0-F0B7900C6FF3}"/>
          </ac:grpSpMkLst>
        </pc:grpChg>
        <pc:grpChg chg="del">
          <ac:chgData name="Cassiano José Sobierai" userId="758df214db771506" providerId="LiveId" clId="{C6720D21-CFAD-497D-8D98-FC6FB3E413A8}" dt="2024-05-27T11:33:59.432" v="4745" actId="478"/>
          <ac:grpSpMkLst>
            <pc:docMk/>
            <pc:sldMk cId="2020739639" sldId="315"/>
            <ac:grpSpMk id="31" creationId="{7CBF718F-1645-B515-F69B-DF5A17A65DB8}"/>
          </ac:grpSpMkLst>
        </pc:grpChg>
        <pc:grpChg chg="del">
          <ac:chgData name="Cassiano José Sobierai" userId="758df214db771506" providerId="LiveId" clId="{C6720D21-CFAD-497D-8D98-FC6FB3E413A8}" dt="2024-05-27T11:34:00.630" v="4746" actId="478"/>
          <ac:grpSpMkLst>
            <pc:docMk/>
            <pc:sldMk cId="2020739639" sldId="315"/>
            <ac:grpSpMk id="32" creationId="{02346C1F-0E70-E950-5544-5C77170865F1}"/>
          </ac:grpSpMkLst>
        </pc:grpChg>
        <pc:grpChg chg="del">
          <ac:chgData name="Cassiano José Sobierai" userId="758df214db771506" providerId="LiveId" clId="{C6720D21-CFAD-497D-8D98-FC6FB3E413A8}" dt="2024-05-27T11:34:01.644" v="4747" actId="478"/>
          <ac:grpSpMkLst>
            <pc:docMk/>
            <pc:sldMk cId="2020739639" sldId="315"/>
            <ac:grpSpMk id="33" creationId="{2581EF1C-B0BB-4663-1BA3-90766E20264B}"/>
          </ac:grpSpMkLst>
        </pc:grpChg>
        <pc:grpChg chg="add del mod">
          <ac:chgData name="Cassiano José Sobierai" userId="758df214db771506" providerId="LiveId" clId="{C6720D21-CFAD-497D-8D98-FC6FB3E413A8}" dt="2024-05-27T11:44:08.129" v="4879" actId="478"/>
          <ac:grpSpMkLst>
            <pc:docMk/>
            <pc:sldMk cId="2020739639" sldId="315"/>
            <ac:grpSpMk id="34" creationId="{20C46933-686D-C0F9-6598-BC80AEF9F2EF}"/>
          </ac:grpSpMkLst>
        </pc:grpChg>
        <pc:grpChg chg="mod">
          <ac:chgData name="Cassiano José Sobierai" userId="758df214db771506" providerId="LiveId" clId="{C6720D21-CFAD-497D-8D98-FC6FB3E413A8}" dt="2024-05-27T11:37:14.894" v="4785" actId="1076"/>
          <ac:grpSpMkLst>
            <pc:docMk/>
            <pc:sldMk cId="2020739639" sldId="315"/>
            <ac:grpSpMk id="768" creationId="{00000000-0000-0000-0000-000000000000}"/>
          </ac:grpSpMkLst>
        </pc:grpChg>
        <pc:picChg chg="add del mod">
          <ac:chgData name="Cassiano José Sobierai" userId="758df214db771506" providerId="LiveId" clId="{C6720D21-CFAD-497D-8D98-FC6FB3E413A8}" dt="2024-05-27T11:35:32.178" v="4761" actId="478"/>
          <ac:picMkLst>
            <pc:docMk/>
            <pc:sldMk cId="2020739639" sldId="315"/>
            <ac:picMk id="4" creationId="{A5E213B7-F8CA-1224-DE0A-55F696699B4E}"/>
          </ac:picMkLst>
        </pc:picChg>
        <pc:picChg chg="add mod ord">
          <ac:chgData name="Cassiano José Sobierai" userId="758df214db771506" providerId="LiveId" clId="{C6720D21-CFAD-497D-8D98-FC6FB3E413A8}" dt="2024-05-27T11:36:45.299" v="4777" actId="1076"/>
          <ac:picMkLst>
            <pc:docMk/>
            <pc:sldMk cId="2020739639" sldId="315"/>
            <ac:picMk id="6" creationId="{92DCB50F-079C-9D7B-2D39-19F5AFBBCE06}"/>
          </ac:picMkLst>
        </pc:picChg>
      </pc:sldChg>
      <pc:sldChg chg="add del">
        <pc:chgData name="Cassiano José Sobierai" userId="758df214db771506" providerId="LiveId" clId="{C6720D21-CFAD-497D-8D98-FC6FB3E413A8}" dt="2024-05-27T11:43:36.564" v="4838"/>
        <pc:sldMkLst>
          <pc:docMk/>
          <pc:sldMk cId="264216233" sldId="316"/>
        </pc:sldMkLst>
      </pc:sldChg>
      <pc:sldChg chg="addSp delSp modSp add mod">
        <pc:chgData name="Cassiano José Sobierai" userId="758df214db771506" providerId="LiveId" clId="{C6720D21-CFAD-497D-8D98-FC6FB3E413A8}" dt="2024-05-27T12:11:15.360" v="5356" actId="1076"/>
        <pc:sldMkLst>
          <pc:docMk/>
          <pc:sldMk cId="1810627072" sldId="316"/>
        </pc:sldMkLst>
        <pc:spChg chg="mod">
          <ac:chgData name="Cassiano José Sobierai" userId="758df214db771506" providerId="LiveId" clId="{C6720D21-CFAD-497D-8D98-FC6FB3E413A8}" dt="2024-05-27T11:43:59.307" v="4872" actId="14100"/>
          <ac:spMkLst>
            <pc:docMk/>
            <pc:sldMk cId="1810627072" sldId="316"/>
            <ac:spMk id="2" creationId="{B5B135DF-DDD4-E7A4-E3F8-05B0BE075064}"/>
          </ac:spMkLst>
        </pc:spChg>
        <pc:spChg chg="del">
          <ac:chgData name="Cassiano José Sobierai" userId="758df214db771506" providerId="LiveId" clId="{C6720D21-CFAD-497D-8D98-FC6FB3E413A8}" dt="2024-05-27T11:47:36.019" v="4915" actId="478"/>
          <ac:spMkLst>
            <pc:docMk/>
            <pc:sldMk cId="1810627072" sldId="316"/>
            <ac:spMk id="7" creationId="{BE5A7883-9E09-7CF2-7A0F-68BAA577884F}"/>
          </ac:spMkLst>
        </pc:spChg>
        <pc:spChg chg="mod">
          <ac:chgData name="Cassiano José Sobierai" userId="758df214db771506" providerId="LiveId" clId="{C6720D21-CFAD-497D-8D98-FC6FB3E413A8}" dt="2024-05-27T11:44:23.862" v="4900" actId="20577"/>
          <ac:spMkLst>
            <pc:docMk/>
            <pc:sldMk cId="1810627072" sldId="316"/>
            <ac:spMk id="10" creationId="{D2D4E099-3361-EBA7-A047-E1AAE4DF9E90}"/>
          </ac:spMkLst>
        </pc:spChg>
        <pc:spChg chg="mod">
          <ac:chgData name="Cassiano José Sobierai" userId="758df214db771506" providerId="LiveId" clId="{C6720D21-CFAD-497D-8D98-FC6FB3E413A8}" dt="2024-05-27T11:44:01.562" v="4876" actId="20577"/>
          <ac:spMkLst>
            <pc:docMk/>
            <pc:sldMk cId="1810627072" sldId="316"/>
            <ac:spMk id="11" creationId="{E23D7D14-D98C-3797-AC51-A39958809BDB}"/>
          </ac:spMkLst>
        </pc:spChg>
        <pc:grpChg chg="mod">
          <ac:chgData name="Cassiano José Sobierai" userId="758df214db771506" providerId="LiveId" clId="{C6720D21-CFAD-497D-8D98-FC6FB3E413A8}" dt="2024-05-27T11:43:59.307" v="4872" actId="14100"/>
          <ac:grpSpMkLst>
            <pc:docMk/>
            <pc:sldMk cId="1810627072" sldId="316"/>
            <ac:grpSpMk id="34" creationId="{20C46933-686D-C0F9-6598-BC80AEF9F2EF}"/>
          </ac:grpSpMkLst>
        </pc:grpChg>
        <pc:picChg chg="add del mod">
          <ac:chgData name="Cassiano José Sobierai" userId="758df214db771506" providerId="LiveId" clId="{C6720D21-CFAD-497D-8D98-FC6FB3E413A8}" dt="2024-05-27T11:46:52.910" v="4906" actId="478"/>
          <ac:picMkLst>
            <pc:docMk/>
            <pc:sldMk cId="1810627072" sldId="316"/>
            <ac:picMk id="4" creationId="{F6A5798B-E088-B7E2-6ADB-58A1A9F166AC}"/>
          </ac:picMkLst>
        </pc:picChg>
        <pc:picChg chg="ord">
          <ac:chgData name="Cassiano José Sobierai" userId="758df214db771506" providerId="LiveId" clId="{C6720D21-CFAD-497D-8D98-FC6FB3E413A8}" dt="2024-05-27T11:47:53.690" v="4923" actId="167"/>
          <ac:picMkLst>
            <pc:docMk/>
            <pc:sldMk cId="1810627072" sldId="316"/>
            <ac:picMk id="6" creationId="{92DCB50F-079C-9D7B-2D39-19F5AFBBCE06}"/>
          </ac:picMkLst>
        </pc:picChg>
        <pc:picChg chg="add mod ord">
          <ac:chgData name="Cassiano José Sobierai" userId="758df214db771506" providerId="LiveId" clId="{C6720D21-CFAD-497D-8D98-FC6FB3E413A8}" dt="2024-05-27T11:48:58.297" v="4934" actId="1076"/>
          <ac:picMkLst>
            <pc:docMk/>
            <pc:sldMk cId="1810627072" sldId="316"/>
            <ac:picMk id="8" creationId="{1EE85E4A-3515-3AAB-4916-44A034209B78}"/>
          </ac:picMkLst>
        </pc:picChg>
        <pc:picChg chg="add del mod">
          <ac:chgData name="Cassiano José Sobierai" userId="758df214db771506" providerId="LiveId" clId="{C6720D21-CFAD-497D-8D98-FC6FB3E413A8}" dt="2024-05-27T12:11:09.086" v="5352" actId="478"/>
          <ac:picMkLst>
            <pc:docMk/>
            <pc:sldMk cId="1810627072" sldId="316"/>
            <ac:picMk id="12" creationId="{FBCF7DCB-E680-56BD-2D25-256DD8855303}"/>
          </ac:picMkLst>
        </pc:picChg>
        <pc:picChg chg="add mod ord modCrop">
          <ac:chgData name="Cassiano José Sobierai" userId="758df214db771506" providerId="LiveId" clId="{C6720D21-CFAD-497D-8D98-FC6FB3E413A8}" dt="2024-05-27T11:48:02.279" v="4926" actId="14100"/>
          <ac:picMkLst>
            <pc:docMk/>
            <pc:sldMk cId="1810627072" sldId="316"/>
            <ac:picMk id="13" creationId="{B3584804-BA4D-1409-2FEF-699D2F84DA01}"/>
          </ac:picMkLst>
        </pc:picChg>
        <pc:picChg chg="add mod">
          <ac:chgData name="Cassiano José Sobierai" userId="758df214db771506" providerId="LiveId" clId="{C6720D21-CFAD-497D-8D98-FC6FB3E413A8}" dt="2024-05-27T12:11:15.360" v="5356" actId="1076"/>
          <ac:picMkLst>
            <pc:docMk/>
            <pc:sldMk cId="1810627072" sldId="316"/>
            <ac:picMk id="15" creationId="{AB52BCBC-8ABD-7338-E466-14F5C7FC41B4}"/>
          </ac:picMkLst>
        </pc:picChg>
      </pc:sldChg>
      <pc:sldChg chg="addSp delSp modSp add mod">
        <pc:chgData name="Cassiano José Sobierai" userId="758df214db771506" providerId="LiveId" clId="{C6720D21-CFAD-497D-8D98-FC6FB3E413A8}" dt="2024-05-27T11:56:07.881" v="4957" actId="1582"/>
        <pc:sldMkLst>
          <pc:docMk/>
          <pc:sldMk cId="1409689030" sldId="317"/>
        </pc:sldMkLst>
        <pc:spChg chg="del">
          <ac:chgData name="Cassiano José Sobierai" userId="758df214db771506" providerId="LiveId" clId="{C6720D21-CFAD-497D-8D98-FC6FB3E413A8}" dt="2024-05-27T11:55:12.443" v="4949" actId="478"/>
          <ac:spMkLst>
            <pc:docMk/>
            <pc:sldMk cId="1409689030" sldId="317"/>
            <ac:spMk id="7" creationId="{BE5A7883-9E09-7CF2-7A0F-68BAA577884F}"/>
          </ac:spMkLst>
        </pc:spChg>
        <pc:spChg chg="mod">
          <ac:chgData name="Cassiano José Sobierai" userId="758df214db771506" providerId="LiveId" clId="{C6720D21-CFAD-497D-8D98-FC6FB3E413A8}" dt="2024-05-27T11:49:12.563" v="4939" actId="20577"/>
          <ac:spMkLst>
            <pc:docMk/>
            <pc:sldMk cId="1409689030" sldId="317"/>
            <ac:spMk id="20" creationId="{97EC741C-1114-9373-02A9-5CD057FBF8E1}"/>
          </ac:spMkLst>
        </pc:spChg>
        <pc:picChg chg="add mod ord">
          <ac:chgData name="Cassiano José Sobierai" userId="758df214db771506" providerId="LiveId" clId="{C6720D21-CFAD-497D-8D98-FC6FB3E413A8}" dt="2024-05-27T11:54:58.329" v="4943" actId="167"/>
          <ac:picMkLst>
            <pc:docMk/>
            <pc:sldMk cId="1409689030" sldId="317"/>
            <ac:picMk id="3" creationId="{55887EB3-56E9-BAE8-9FFA-D839E19BF208}"/>
          </ac:picMkLst>
        </pc:picChg>
        <pc:picChg chg="add mod ord">
          <ac:chgData name="Cassiano José Sobierai" userId="758df214db771506" providerId="LiveId" clId="{C6720D21-CFAD-497D-8D98-FC6FB3E413A8}" dt="2024-05-27T11:55:06.032" v="4947" actId="167"/>
          <ac:picMkLst>
            <pc:docMk/>
            <pc:sldMk cId="1409689030" sldId="317"/>
            <ac:picMk id="4" creationId="{D8393F1F-23B2-F6BA-93DB-A90A4424BD8E}"/>
          </ac:picMkLst>
        </pc:picChg>
        <pc:picChg chg="ord">
          <ac:chgData name="Cassiano José Sobierai" userId="758df214db771506" providerId="LiveId" clId="{C6720D21-CFAD-497D-8D98-FC6FB3E413A8}" dt="2024-05-27T11:55:08.607" v="4948" actId="167"/>
          <ac:picMkLst>
            <pc:docMk/>
            <pc:sldMk cId="1409689030" sldId="317"/>
            <ac:picMk id="6" creationId="{92DCB50F-079C-9D7B-2D39-19F5AFBBCE06}"/>
          </ac:picMkLst>
        </pc:picChg>
        <pc:picChg chg="add mod">
          <ac:chgData name="Cassiano José Sobierai" userId="758df214db771506" providerId="LiveId" clId="{C6720D21-CFAD-497D-8D98-FC6FB3E413A8}" dt="2024-05-27T11:56:07.881" v="4957" actId="1582"/>
          <ac:picMkLst>
            <pc:docMk/>
            <pc:sldMk cId="1409689030" sldId="317"/>
            <ac:picMk id="8" creationId="{C5A6C407-1A5A-B213-C9D5-84DE6C1756CE}"/>
          </ac:picMkLst>
        </pc:picChg>
      </pc:sldChg>
      <pc:sldChg chg="add del">
        <pc:chgData name="Cassiano José Sobierai" userId="758df214db771506" providerId="LiveId" clId="{C6720D21-CFAD-497D-8D98-FC6FB3E413A8}" dt="2024-05-27T11:48:41.782" v="4930"/>
        <pc:sldMkLst>
          <pc:docMk/>
          <pc:sldMk cId="2610161064" sldId="317"/>
        </pc:sldMkLst>
      </pc:sldChg>
      <pc:sldChg chg="add del">
        <pc:chgData name="Cassiano José Sobierai" userId="758df214db771506" providerId="LiveId" clId="{C6720D21-CFAD-497D-8D98-FC6FB3E413A8}" dt="2024-05-27T11:49:02.790" v="4936"/>
        <pc:sldMkLst>
          <pc:docMk/>
          <pc:sldMk cId="3457638200" sldId="317"/>
        </pc:sldMkLst>
      </pc:sldChg>
      <pc:sldChg chg="addSp delSp modSp add mod">
        <pc:chgData name="Cassiano José Sobierai" userId="758df214db771506" providerId="LiveId" clId="{C6720D21-CFAD-497D-8D98-FC6FB3E413A8}" dt="2024-05-27T12:00:13.160" v="5005" actId="1076"/>
        <pc:sldMkLst>
          <pc:docMk/>
          <pc:sldMk cId="2673736929" sldId="318"/>
        </pc:sldMkLst>
        <pc:spChg chg="del">
          <ac:chgData name="Cassiano José Sobierai" userId="758df214db771506" providerId="LiveId" clId="{C6720D21-CFAD-497D-8D98-FC6FB3E413A8}" dt="2024-05-27T11:58:23.403" v="4971" actId="478"/>
          <ac:spMkLst>
            <pc:docMk/>
            <pc:sldMk cId="2673736929" sldId="318"/>
            <ac:spMk id="7" creationId="{BE5A7883-9E09-7CF2-7A0F-68BAA577884F}"/>
          </ac:spMkLst>
        </pc:spChg>
        <pc:spChg chg="mod">
          <ac:chgData name="Cassiano José Sobierai" userId="758df214db771506" providerId="LiveId" clId="{C6720D21-CFAD-497D-8D98-FC6FB3E413A8}" dt="2024-05-27T11:58:56.578" v="4991"/>
          <ac:spMkLst>
            <pc:docMk/>
            <pc:sldMk cId="2673736929" sldId="318"/>
            <ac:spMk id="20" creationId="{97EC741C-1114-9373-02A9-5CD057FBF8E1}"/>
          </ac:spMkLst>
        </pc:spChg>
        <pc:picChg chg="add mod ord">
          <ac:chgData name="Cassiano José Sobierai" userId="758df214db771506" providerId="LiveId" clId="{C6720D21-CFAD-497D-8D98-FC6FB3E413A8}" dt="2024-05-27T11:58:22.033" v="4970" actId="167"/>
          <ac:picMkLst>
            <pc:docMk/>
            <pc:sldMk cId="2673736929" sldId="318"/>
            <ac:picMk id="3" creationId="{383FFB2B-C5A0-DDCE-840E-FF1DB2D0A334}"/>
          </ac:picMkLst>
        </pc:picChg>
        <pc:picChg chg="add mod ord">
          <ac:chgData name="Cassiano José Sobierai" userId="758df214db771506" providerId="LiveId" clId="{C6720D21-CFAD-497D-8D98-FC6FB3E413A8}" dt="2024-05-27T11:58:18.444" v="4969" actId="167"/>
          <ac:picMkLst>
            <pc:docMk/>
            <pc:sldMk cId="2673736929" sldId="318"/>
            <ac:picMk id="4" creationId="{A6B6493E-980D-1434-105D-AC1BCF63473F}"/>
          </ac:picMkLst>
        </pc:picChg>
        <pc:picChg chg="ord">
          <ac:chgData name="Cassiano José Sobierai" userId="758df214db771506" providerId="LiveId" clId="{C6720D21-CFAD-497D-8D98-FC6FB3E413A8}" dt="2024-05-27T11:58:25.061" v="4972" actId="167"/>
          <ac:picMkLst>
            <pc:docMk/>
            <pc:sldMk cId="2673736929" sldId="318"/>
            <ac:picMk id="6" creationId="{92DCB50F-079C-9D7B-2D39-19F5AFBBCE06}"/>
          </ac:picMkLst>
        </pc:picChg>
        <pc:picChg chg="add del mod">
          <ac:chgData name="Cassiano José Sobierai" userId="758df214db771506" providerId="LiveId" clId="{C6720D21-CFAD-497D-8D98-FC6FB3E413A8}" dt="2024-05-27T12:00:10.021" v="5002" actId="478"/>
          <ac:picMkLst>
            <pc:docMk/>
            <pc:sldMk cId="2673736929" sldId="318"/>
            <ac:picMk id="8" creationId="{D9D9440E-7B8A-A522-0FE8-86BC25F1C29E}"/>
          </ac:picMkLst>
        </pc:picChg>
        <pc:picChg chg="add mod">
          <ac:chgData name="Cassiano José Sobierai" userId="758df214db771506" providerId="LiveId" clId="{C6720D21-CFAD-497D-8D98-FC6FB3E413A8}" dt="2024-05-27T12:00:13.160" v="5005" actId="1076"/>
          <ac:picMkLst>
            <pc:docMk/>
            <pc:sldMk cId="2673736929" sldId="318"/>
            <ac:picMk id="11" creationId="{0B2B54FF-ABE8-3F1A-A2C3-C661094228CF}"/>
          </ac:picMkLst>
        </pc:picChg>
      </pc:sldChg>
      <pc:sldChg chg="add del">
        <pc:chgData name="Cassiano José Sobierai" userId="758df214db771506" providerId="LiveId" clId="{C6720D21-CFAD-497D-8D98-FC6FB3E413A8}" dt="2024-05-27T11:56:56.246" v="4959"/>
        <pc:sldMkLst>
          <pc:docMk/>
          <pc:sldMk cId="3928567369" sldId="318"/>
        </pc:sldMkLst>
      </pc:sldChg>
      <pc:sldChg chg="add del">
        <pc:chgData name="Cassiano José Sobierai" userId="758df214db771506" providerId="LiveId" clId="{C6720D21-CFAD-497D-8D98-FC6FB3E413A8}" dt="2024-05-27T12:00:46.008" v="5007"/>
        <pc:sldMkLst>
          <pc:docMk/>
          <pc:sldMk cId="1702192355" sldId="319"/>
        </pc:sldMkLst>
      </pc:sldChg>
      <pc:sldChg chg="addSp delSp modSp add mod">
        <pc:chgData name="Cassiano José Sobierai" userId="758df214db771506" providerId="LiveId" clId="{C6720D21-CFAD-497D-8D98-FC6FB3E413A8}" dt="2024-05-27T12:02:33.419" v="5018"/>
        <pc:sldMkLst>
          <pc:docMk/>
          <pc:sldMk cId="3887611356" sldId="319"/>
        </pc:sldMkLst>
        <pc:spChg chg="del">
          <ac:chgData name="Cassiano José Sobierai" userId="758df214db771506" providerId="LiveId" clId="{C6720D21-CFAD-497D-8D98-FC6FB3E413A8}" dt="2024-05-27T12:02:23.366" v="5017" actId="478"/>
          <ac:spMkLst>
            <pc:docMk/>
            <pc:sldMk cId="3887611356" sldId="319"/>
            <ac:spMk id="7" creationId="{BE5A7883-9E09-7CF2-7A0F-68BAA577884F}"/>
          </ac:spMkLst>
        </pc:spChg>
        <pc:spChg chg="mod">
          <ac:chgData name="Cassiano José Sobierai" userId="758df214db771506" providerId="LiveId" clId="{C6720D21-CFAD-497D-8D98-FC6FB3E413A8}" dt="2024-05-27T12:02:33.419" v="5018"/>
          <ac:spMkLst>
            <pc:docMk/>
            <pc:sldMk cId="3887611356" sldId="319"/>
            <ac:spMk id="20" creationId="{97EC741C-1114-9373-02A9-5CD057FBF8E1}"/>
          </ac:spMkLst>
        </pc:spChg>
        <pc:picChg chg="add mod ord">
          <ac:chgData name="Cassiano José Sobierai" userId="758df214db771506" providerId="LiveId" clId="{C6720D21-CFAD-497D-8D98-FC6FB3E413A8}" dt="2024-05-27T12:02:20.012" v="5015" actId="167"/>
          <ac:picMkLst>
            <pc:docMk/>
            <pc:sldMk cId="3887611356" sldId="319"/>
            <ac:picMk id="3" creationId="{0BBE4A61-CCC3-374B-0AC1-09AC54E45EF7}"/>
          </ac:picMkLst>
        </pc:picChg>
        <pc:picChg chg="add mod ord">
          <ac:chgData name="Cassiano José Sobierai" userId="758df214db771506" providerId="LiveId" clId="{C6720D21-CFAD-497D-8D98-FC6FB3E413A8}" dt="2024-05-27T12:02:17.953" v="5014" actId="167"/>
          <ac:picMkLst>
            <pc:docMk/>
            <pc:sldMk cId="3887611356" sldId="319"/>
            <ac:picMk id="4" creationId="{9F4CE91C-845D-D289-8654-CCBE5F97AE2A}"/>
          </ac:picMkLst>
        </pc:picChg>
        <pc:picChg chg="ord">
          <ac:chgData name="Cassiano José Sobierai" userId="758df214db771506" providerId="LiveId" clId="{C6720D21-CFAD-497D-8D98-FC6FB3E413A8}" dt="2024-05-27T12:02:21.848" v="5016" actId="167"/>
          <ac:picMkLst>
            <pc:docMk/>
            <pc:sldMk cId="3887611356" sldId="319"/>
            <ac:picMk id="6" creationId="{92DCB50F-079C-9D7B-2D39-19F5AFBBCE06}"/>
          </ac:picMkLst>
        </pc:picChg>
      </pc:sldChg>
      <pc:sldMasterChg chg="setBg addSldLayout delSldLayout modSldLayout">
        <pc:chgData name="Cassiano José Sobierai" userId="758df214db771506" providerId="LiveId" clId="{C6720D21-CFAD-497D-8D98-FC6FB3E413A8}" dt="2024-05-27T12:08:01.621" v="5184" actId="47"/>
        <pc:sldMasterMkLst>
          <pc:docMk/>
          <pc:sldMasterMk cId="0" sldId="2147483683"/>
        </pc:sldMasterMkLst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48"/>
          </pc:sldLayoutMkLst>
        </pc:sldLayoutChg>
        <pc:sldLayoutChg chg="del setBg">
          <pc:chgData name="Cassiano José Sobierai" userId="758df214db771506" providerId="LiveId" clId="{C6720D21-CFAD-497D-8D98-FC6FB3E413A8}" dt="2024-05-26T23:46:00.337" v="1668" actId="47"/>
          <pc:sldLayoutMkLst>
            <pc:docMk/>
            <pc:sldMasterMk cId="0" sldId="2147483683"/>
            <pc:sldLayoutMk cId="0" sldId="2147483649"/>
          </pc:sldLayoutMkLst>
        </pc:sldLayoutChg>
        <pc:sldLayoutChg chg="del setBg">
          <pc:chgData name="Cassiano José Sobierai" userId="758df214db771506" providerId="LiveId" clId="{C6720D21-CFAD-497D-8D98-FC6FB3E413A8}" dt="2024-05-26T23:17:16.109" v="108" actId="47"/>
          <pc:sldLayoutMkLst>
            <pc:docMk/>
            <pc:sldMasterMk cId="0" sldId="2147483683"/>
            <pc:sldLayoutMk cId="0" sldId="2147483650"/>
          </pc:sldLayoutMkLst>
        </pc:sldLayoutChg>
        <pc:sldLayoutChg chg="add del 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1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2"/>
          </pc:sldLayoutMkLst>
        </pc:sldLayoutChg>
        <pc:sldLayoutChg chg="del setBg">
          <pc:chgData name="Cassiano José Sobierai" userId="758df214db771506" providerId="LiveId" clId="{C6720D21-CFAD-497D-8D98-FC6FB3E413A8}" dt="2024-05-26T23:45:03.611" v="1655" actId="47"/>
          <pc:sldLayoutMkLst>
            <pc:docMk/>
            <pc:sldMasterMk cId="0" sldId="2147483683"/>
            <pc:sldLayoutMk cId="0" sldId="2147483653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4"/>
          </pc:sldLayoutMkLst>
        </pc:sldLayoutChg>
        <pc:sldLayoutChg chg="setBg">
          <pc:chgData name="Cassiano José Sobierai" userId="758df214db771506" providerId="LiveId" clId="{C6720D21-CFAD-497D-8D98-FC6FB3E413A8}" dt="2024-05-26T23:15:21.908" v="12"/>
          <pc:sldLayoutMkLst>
            <pc:docMk/>
            <pc:sldMasterMk cId="0" sldId="2147483683"/>
            <pc:sldLayoutMk cId="0" sldId="2147483655"/>
          </pc:sldLayoutMkLst>
        </pc:sldLayoutChg>
        <pc:sldLayoutChg chg="del setBg">
          <pc:chgData name="Cassiano José Sobierai" userId="758df214db771506" providerId="LiveId" clId="{C6720D21-CFAD-497D-8D98-FC6FB3E413A8}" dt="2024-05-27T12:07:45.886" v="5168" actId="47"/>
          <pc:sldLayoutMkLst>
            <pc:docMk/>
            <pc:sldMasterMk cId="0" sldId="2147483683"/>
            <pc:sldLayoutMk cId="0" sldId="2147483656"/>
          </pc:sldLayoutMkLst>
        </pc:sldLayoutChg>
        <pc:sldLayoutChg chg="del setBg">
          <pc:chgData name="Cassiano José Sobierai" userId="758df214db771506" providerId="LiveId" clId="{C6720D21-CFAD-497D-8D98-FC6FB3E413A8}" dt="2024-05-27T12:07:47.128" v="5170" actId="47"/>
          <pc:sldLayoutMkLst>
            <pc:docMk/>
            <pc:sldMasterMk cId="0" sldId="2147483683"/>
            <pc:sldLayoutMk cId="0" sldId="2147483657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8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59"/>
          </pc:sldLayoutMkLst>
        </pc:sldLayoutChg>
        <pc:sldLayoutChg chg="del setBg">
          <pc:chgData name="Cassiano José Sobierai" userId="758df214db771506" providerId="LiveId" clId="{C6720D21-CFAD-497D-8D98-FC6FB3E413A8}" dt="2024-05-27T12:07:48.780" v="5172" actId="47"/>
          <pc:sldLayoutMkLst>
            <pc:docMk/>
            <pc:sldMasterMk cId="0" sldId="2147483683"/>
            <pc:sldLayoutMk cId="0" sldId="2147483660"/>
          </pc:sldLayoutMkLst>
        </pc:sldLayoutChg>
        <pc:sldLayoutChg chg="del setBg">
          <pc:chgData name="Cassiano José Sobierai" userId="758df214db771506" providerId="LiveId" clId="{C6720D21-CFAD-497D-8D98-FC6FB3E413A8}" dt="2024-05-27T11:30:07.838" v="4618" actId="47"/>
          <pc:sldLayoutMkLst>
            <pc:docMk/>
            <pc:sldMasterMk cId="0" sldId="2147483683"/>
            <pc:sldLayoutMk cId="0" sldId="2147483661"/>
          </pc:sldLayoutMkLst>
        </pc:sldLayoutChg>
        <pc:sldLayoutChg chg="del setBg">
          <pc:chgData name="Cassiano José Sobierai" userId="758df214db771506" providerId="LiveId" clId="{C6720D21-CFAD-497D-8D98-FC6FB3E413A8}" dt="2024-05-27T12:07:37.364" v="5159" actId="47"/>
          <pc:sldLayoutMkLst>
            <pc:docMk/>
            <pc:sldMasterMk cId="0" sldId="2147483683"/>
            <pc:sldLayoutMk cId="0" sldId="2147483662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63"/>
          </pc:sldLayoutMkLst>
        </pc:sldLayoutChg>
        <pc:sldLayoutChg chg="del setBg">
          <pc:chgData name="Cassiano José Sobierai" userId="758df214db771506" providerId="LiveId" clId="{C6720D21-CFAD-497D-8D98-FC6FB3E413A8}" dt="2024-05-27T12:07:44.869" v="5167" actId="47"/>
          <pc:sldLayoutMkLst>
            <pc:docMk/>
            <pc:sldMasterMk cId="0" sldId="2147483683"/>
            <pc:sldLayoutMk cId="0" sldId="2147483664"/>
          </pc:sldLayoutMkLst>
        </pc:sldLayoutChg>
        <pc:sldLayoutChg chg="del setBg">
          <pc:chgData name="Cassiano José Sobierai" userId="758df214db771506" providerId="LiveId" clId="{C6720D21-CFAD-497D-8D98-FC6FB3E413A8}" dt="2024-05-27T12:07:48.128" v="5171" actId="47"/>
          <pc:sldLayoutMkLst>
            <pc:docMk/>
            <pc:sldMasterMk cId="0" sldId="2147483683"/>
            <pc:sldLayoutMk cId="0" sldId="2147483665"/>
          </pc:sldLayoutMkLst>
        </pc:sldLayoutChg>
        <pc:sldLayoutChg chg="del setBg">
          <pc:chgData name="Cassiano José Sobierai" userId="758df214db771506" providerId="LiveId" clId="{C6720D21-CFAD-497D-8D98-FC6FB3E413A8}" dt="2024-05-27T12:07:49.629" v="5173" actId="47"/>
          <pc:sldLayoutMkLst>
            <pc:docMk/>
            <pc:sldMasterMk cId="0" sldId="2147483683"/>
            <pc:sldLayoutMk cId="0" sldId="2147483666"/>
          </pc:sldLayoutMkLst>
        </pc:sldLayoutChg>
        <pc:sldLayoutChg chg="del setBg">
          <pc:chgData name="Cassiano José Sobierai" userId="758df214db771506" providerId="LiveId" clId="{C6720D21-CFAD-497D-8D98-FC6FB3E413A8}" dt="2024-05-27T12:07:46.439" v="5169" actId="47"/>
          <pc:sldLayoutMkLst>
            <pc:docMk/>
            <pc:sldMasterMk cId="0" sldId="2147483683"/>
            <pc:sldLayoutMk cId="0" sldId="2147483667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68"/>
          </pc:sldLayoutMkLst>
        </pc:sldLayoutChg>
        <pc:sldLayoutChg chg="add del setBg">
          <pc:chgData name="Cassiano José Sobierai" userId="758df214db771506" providerId="LiveId" clId="{C6720D21-CFAD-497D-8D98-FC6FB3E413A8}" dt="2024-05-27T12:08:01.621" v="5184" actId="47"/>
          <pc:sldLayoutMkLst>
            <pc:docMk/>
            <pc:sldMasterMk cId="0" sldId="2147483683"/>
            <pc:sldLayoutMk cId="0" sldId="2147483669"/>
          </pc:sldLayoutMkLst>
        </pc:sldLayoutChg>
        <pc:sldLayoutChg chg="del setBg">
          <pc:chgData name="Cassiano José Sobierai" userId="758df214db771506" providerId="LiveId" clId="{C6720D21-CFAD-497D-8D98-FC6FB3E413A8}" dt="2024-05-27T12:07:34.166" v="5156" actId="47"/>
          <pc:sldLayoutMkLst>
            <pc:docMk/>
            <pc:sldMasterMk cId="0" sldId="2147483683"/>
            <pc:sldLayoutMk cId="0" sldId="2147483670"/>
          </pc:sldLayoutMkLst>
        </pc:sldLayoutChg>
        <pc:sldLayoutChg chg="del setBg">
          <pc:chgData name="Cassiano José Sobierai" userId="758df214db771506" providerId="LiveId" clId="{C6720D21-CFAD-497D-8D98-FC6FB3E413A8}" dt="2024-05-27T00:12:16.599" v="2561" actId="47"/>
          <pc:sldLayoutMkLst>
            <pc:docMk/>
            <pc:sldMasterMk cId="0" sldId="2147483683"/>
            <pc:sldLayoutMk cId="0" sldId="2147483671"/>
          </pc:sldLayoutMkLst>
        </pc:sldLayoutChg>
        <pc:sldLayoutChg chg="del setBg">
          <pc:chgData name="Cassiano José Sobierai" userId="758df214db771506" providerId="LiveId" clId="{C6720D21-CFAD-497D-8D98-FC6FB3E413A8}" dt="2024-05-27T12:07:40.693" v="5162" actId="47"/>
          <pc:sldLayoutMkLst>
            <pc:docMk/>
            <pc:sldMasterMk cId="0" sldId="2147483683"/>
            <pc:sldLayoutMk cId="0" sldId="2147483672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73"/>
          </pc:sldLayoutMkLst>
        </pc:sldLayoutChg>
        <pc:sldLayoutChg chg="del setBg">
          <pc:chgData name="Cassiano José Sobierai" userId="758df214db771506" providerId="LiveId" clId="{C6720D21-CFAD-497D-8D98-FC6FB3E413A8}" dt="2024-05-27T12:07:42.383" v="5164" actId="47"/>
          <pc:sldLayoutMkLst>
            <pc:docMk/>
            <pc:sldMasterMk cId="0" sldId="2147483683"/>
            <pc:sldLayoutMk cId="0" sldId="2147483674"/>
          </pc:sldLayoutMkLst>
        </pc:sldLayoutChg>
        <pc:sldLayoutChg chg="del setBg">
          <pc:chgData name="Cassiano José Sobierai" userId="758df214db771506" providerId="LiveId" clId="{C6720D21-CFAD-497D-8D98-FC6FB3E413A8}" dt="2024-05-27T12:07:41.632" v="5163" actId="47"/>
          <pc:sldLayoutMkLst>
            <pc:docMk/>
            <pc:sldMasterMk cId="0" sldId="2147483683"/>
            <pc:sldLayoutMk cId="0" sldId="2147483675"/>
          </pc:sldLayoutMkLst>
        </pc:sldLayoutChg>
        <pc:sldLayoutChg chg="del setBg">
          <pc:chgData name="Cassiano José Sobierai" userId="758df214db771506" providerId="LiveId" clId="{C6720D21-CFAD-497D-8D98-FC6FB3E413A8}" dt="2024-05-27T12:07:38.823" v="5160" actId="47"/>
          <pc:sldLayoutMkLst>
            <pc:docMk/>
            <pc:sldMasterMk cId="0" sldId="2147483683"/>
            <pc:sldLayoutMk cId="0" sldId="2147483676"/>
          </pc:sldLayoutMkLst>
        </pc:sldLayoutChg>
        <pc:sldLayoutChg chg="del setBg">
          <pc:chgData name="Cassiano José Sobierai" userId="758df214db771506" providerId="LiveId" clId="{C6720D21-CFAD-497D-8D98-FC6FB3E413A8}" dt="2024-05-27T12:07:50.298" v="5174" actId="47"/>
          <pc:sldLayoutMkLst>
            <pc:docMk/>
            <pc:sldMasterMk cId="0" sldId="2147483683"/>
            <pc:sldLayoutMk cId="0" sldId="2147483677"/>
          </pc:sldLayoutMkLst>
        </pc:sldLayoutChg>
        <pc:sldLayoutChg chg="del setBg">
          <pc:chgData name="Cassiano José Sobierai" userId="758df214db771506" providerId="LiveId" clId="{C6720D21-CFAD-497D-8D98-FC6FB3E413A8}" dt="2024-05-27T12:07:50.841" v="5175" actId="47"/>
          <pc:sldLayoutMkLst>
            <pc:docMk/>
            <pc:sldMasterMk cId="0" sldId="2147483683"/>
            <pc:sldLayoutMk cId="0" sldId="2147483678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79"/>
          </pc:sldLayoutMkLst>
        </pc:sldLayoutChg>
        <pc:sldLayoutChg chg="setBg">
          <pc:chgData name="Cassiano José Sobierai" userId="758df214db771506" providerId="LiveId" clId="{C6720D21-CFAD-497D-8D98-FC6FB3E413A8}" dt="2024-05-27T01:29:37.917" v="4121"/>
          <pc:sldLayoutMkLst>
            <pc:docMk/>
            <pc:sldMasterMk cId="0" sldId="2147483683"/>
            <pc:sldLayoutMk cId="0" sldId="2147483680"/>
          </pc:sldLayoutMkLst>
        </pc:sldLayoutChg>
      </pc:sldMasterChg>
      <pc:sldMasterChg chg="del setBg delSldLayout modSldLayout">
        <pc:chgData name="Cassiano José Sobierai" userId="758df214db771506" providerId="LiveId" clId="{C6720D21-CFAD-497D-8D98-FC6FB3E413A8}" dt="2024-05-27T12:08:08.398" v="5197" actId="47"/>
        <pc:sldMasterMkLst>
          <pc:docMk/>
          <pc:sldMasterMk cId="0" sldId="2147483684"/>
        </pc:sldMasterMkLst>
        <pc:sldLayoutChg chg="del setBg">
          <pc:chgData name="Cassiano José Sobierai" userId="758df214db771506" providerId="LiveId" clId="{C6720D21-CFAD-497D-8D98-FC6FB3E413A8}" dt="2024-05-27T12:08:08.398" v="5197" actId="47"/>
          <pc:sldLayoutMkLst>
            <pc:docMk/>
            <pc:sldMasterMk cId="0" sldId="2147483684"/>
            <pc:sldLayoutMk cId="0" sldId="2147483681"/>
          </pc:sldLayoutMkLst>
        </pc:sldLayoutChg>
        <pc:sldLayoutChg chg="del setBg">
          <pc:chgData name="Cassiano José Sobierai" userId="758df214db771506" providerId="LiveId" clId="{C6720D21-CFAD-497D-8D98-FC6FB3E413A8}" dt="2024-05-27T12:08:05.851" v="5190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16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735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7775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243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9908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6912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a2de12ba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a2de12ba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0b68f5f6c9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0b68f5f6c9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0b68f5f6c9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0b68f5f6c9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b68f5f6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b68f5f6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a2de12ba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a2de12ba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a18aa2564_0_23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a18aa2564_0_23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a2de12ba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a2de12ba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a2de12ba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a2de12ba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034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0b68f5f6c9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0b68f5f6c9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483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a18aa256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a18aa256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0b68f5f6c9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0b68f5f6c9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 idx="2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 idx="3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4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 idx="5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6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60" name="Google Shape;260;p3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5" name="Google Shape;265;p33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1" name="Google Shape;281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6" name="Google Shape;286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7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8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0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2" hasCustomPrompt="1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2_1_1"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3" r:id="rId8"/>
    <p:sldLayoutId id="2147483668" r:id="rId9"/>
    <p:sldLayoutId id="2147483673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E2F9F0-5FC3-EEDA-FBEF-A01109A7A95D}"/>
              </a:ext>
            </a:extLst>
          </p:cNvPr>
          <p:cNvSpPr/>
          <p:nvPr/>
        </p:nvSpPr>
        <p:spPr>
          <a:xfrm>
            <a:off x="898823" y="457471"/>
            <a:ext cx="7346354" cy="422855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0" name="Google Shape;300;p38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 ANALYST TEST</a:t>
            </a:r>
            <a:endParaRPr dirty="0"/>
          </a:p>
        </p:txBody>
      </p:sp>
      <p:sp>
        <p:nvSpPr>
          <p:cNvPr id="301" name="Google Shape;301;p38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Walk .Inc</a:t>
            </a:r>
            <a:endParaRPr dirty="0"/>
          </a:p>
        </p:txBody>
      </p:sp>
      <p:grpSp>
        <p:nvGrpSpPr>
          <p:cNvPr id="302" name="Google Shape;302;p38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303" name="Google Shape;303;p38"/>
            <p:cNvSpPr/>
            <p:nvPr/>
          </p:nvSpPr>
          <p:spPr>
            <a:xfrm>
              <a:off x="1503675" y="2736975"/>
              <a:ext cx="253225" cy="253225"/>
            </a:xfrm>
            <a:custGeom>
              <a:avLst/>
              <a:gdLst/>
              <a:ahLst/>
              <a:cxnLst/>
              <a:rect l="l" t="t" r="r" b="b"/>
              <a:pathLst>
                <a:path w="10129" h="10129" extrusionOk="0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1984225" y="2412200"/>
              <a:ext cx="123325" cy="123350"/>
            </a:xfrm>
            <a:custGeom>
              <a:avLst/>
              <a:gdLst/>
              <a:ahLst/>
              <a:cxnLst/>
              <a:rect l="l" t="t" r="r" b="b"/>
              <a:pathLst>
                <a:path w="4933" h="4934" extrusionOk="0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2395250" y="21996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4953" h="4953" extrusionOk="0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2580975" y="3149000"/>
              <a:ext cx="109625" cy="109650"/>
            </a:xfrm>
            <a:custGeom>
              <a:avLst/>
              <a:gdLst/>
              <a:ahLst/>
              <a:cxnLst/>
              <a:rect l="l" t="t" r="r" b="b"/>
              <a:pathLst>
                <a:path w="4385" h="4386" extrusionOk="0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2544425" y="3129725"/>
              <a:ext cx="115725" cy="121300"/>
            </a:xfrm>
            <a:custGeom>
              <a:avLst/>
              <a:gdLst/>
              <a:ahLst/>
              <a:cxnLst/>
              <a:rect l="l" t="t" r="r" b="b"/>
              <a:pathLst>
                <a:path w="4629" h="4852" extrusionOk="0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2480500" y="2812575"/>
              <a:ext cx="67500" cy="114200"/>
            </a:xfrm>
            <a:custGeom>
              <a:avLst/>
              <a:gdLst/>
              <a:ahLst/>
              <a:cxnLst/>
              <a:rect l="l" t="t" r="r" b="b"/>
              <a:pathLst>
                <a:path w="2700" h="4568" extrusionOk="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2403350" y="2218375"/>
              <a:ext cx="143650" cy="198925"/>
            </a:xfrm>
            <a:custGeom>
              <a:avLst/>
              <a:gdLst/>
              <a:ahLst/>
              <a:cxnLst/>
              <a:rect l="l" t="t" r="r" b="b"/>
              <a:pathLst>
                <a:path w="5746" h="7957" extrusionOk="0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1996900" y="2436050"/>
              <a:ext cx="212125" cy="222300"/>
            </a:xfrm>
            <a:custGeom>
              <a:avLst/>
              <a:gdLst/>
              <a:ahLst/>
              <a:cxnLst/>
              <a:rect l="l" t="t" r="r" b="b"/>
              <a:pathLst>
                <a:path w="8485" h="8892" extrusionOk="0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1012475" y="3482900"/>
              <a:ext cx="399875" cy="387200"/>
            </a:xfrm>
            <a:custGeom>
              <a:avLst/>
              <a:gdLst/>
              <a:ahLst/>
              <a:cxnLst/>
              <a:rect l="l" t="t" r="r" b="b"/>
              <a:pathLst>
                <a:path w="15995" h="15488" extrusionOk="0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1875125" y="2834400"/>
              <a:ext cx="613000" cy="789675"/>
            </a:xfrm>
            <a:custGeom>
              <a:avLst/>
              <a:gdLst/>
              <a:ahLst/>
              <a:cxnLst/>
              <a:rect l="l" t="t" r="r" b="b"/>
              <a:pathLst>
                <a:path w="24520" h="31587" extrusionOk="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2149650" y="3482900"/>
              <a:ext cx="165450" cy="139575"/>
            </a:xfrm>
            <a:custGeom>
              <a:avLst/>
              <a:gdLst/>
              <a:ahLst/>
              <a:cxnLst/>
              <a:rect l="l" t="t" r="r" b="b"/>
              <a:pathLst>
                <a:path w="6618" h="5583" extrusionOk="0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2085200" y="2710575"/>
              <a:ext cx="78175" cy="234475"/>
            </a:xfrm>
            <a:custGeom>
              <a:avLst/>
              <a:gdLst/>
              <a:ahLst/>
              <a:cxnLst/>
              <a:rect l="l" t="t" r="r" b="b"/>
              <a:pathLst>
                <a:path w="3127" h="9379" extrusionOk="0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2274225" y="3170325"/>
              <a:ext cx="378825" cy="364075"/>
            </a:xfrm>
            <a:custGeom>
              <a:avLst/>
              <a:gdLst/>
              <a:ahLst/>
              <a:cxnLst/>
              <a:rect l="l" t="t" r="r" b="b"/>
              <a:pathLst>
                <a:path w="15153" h="14563" extrusionOk="0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2448525" y="2879050"/>
              <a:ext cx="225825" cy="307025"/>
            </a:xfrm>
            <a:custGeom>
              <a:avLst/>
              <a:gdLst/>
              <a:ahLst/>
              <a:cxnLst/>
              <a:rect l="l" t="t" r="r" b="b"/>
              <a:pathLst>
                <a:path w="9033" h="12281" extrusionOk="0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2569800" y="2920150"/>
              <a:ext cx="104550" cy="250200"/>
            </a:xfrm>
            <a:custGeom>
              <a:avLst/>
              <a:gdLst/>
              <a:ahLst/>
              <a:cxnLst/>
              <a:rect l="l" t="t" r="r" b="b"/>
              <a:pathLst>
                <a:path w="4182" h="10008" extrusionOk="0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2409950" y="2812575"/>
              <a:ext cx="168000" cy="168000"/>
            </a:xfrm>
            <a:custGeom>
              <a:avLst/>
              <a:gdLst/>
              <a:ahLst/>
              <a:cxnLst/>
              <a:rect l="l" t="t" r="r" b="b"/>
              <a:pathLst>
                <a:path w="6720" h="6720" extrusionOk="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2491150" y="2812575"/>
              <a:ext cx="86800" cy="122325"/>
            </a:xfrm>
            <a:custGeom>
              <a:avLst/>
              <a:gdLst/>
              <a:ahLst/>
              <a:cxnLst/>
              <a:rect l="l" t="t" r="r" b="b"/>
              <a:pathLst>
                <a:path w="3472" h="4893" extrusionOk="0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2468825" y="3032800"/>
              <a:ext cx="112175" cy="124875"/>
            </a:xfrm>
            <a:custGeom>
              <a:avLst/>
              <a:gdLst/>
              <a:ahLst/>
              <a:cxnLst/>
              <a:rect l="l" t="t" r="r" b="b"/>
              <a:pathLst>
                <a:path w="4487" h="4995" extrusionOk="0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2241375" y="3068325"/>
              <a:ext cx="320675" cy="284350"/>
            </a:xfrm>
            <a:custGeom>
              <a:avLst/>
              <a:gdLst/>
              <a:ahLst/>
              <a:cxnLst/>
              <a:rect l="l" t="t" r="r" b="b"/>
              <a:pathLst>
                <a:path w="12827" h="11374" extrusionOk="0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2127325" y="3042950"/>
              <a:ext cx="143625" cy="232950"/>
            </a:xfrm>
            <a:custGeom>
              <a:avLst/>
              <a:gdLst/>
              <a:ahLst/>
              <a:cxnLst/>
              <a:rect l="l" t="t" r="r" b="b"/>
              <a:pathLst>
                <a:path w="5745" h="9318" extrusionOk="0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2457150" y="2908475"/>
              <a:ext cx="146675" cy="203000"/>
            </a:xfrm>
            <a:custGeom>
              <a:avLst/>
              <a:gdLst/>
              <a:ahLst/>
              <a:cxnLst/>
              <a:rect l="l" t="t" r="r" b="b"/>
              <a:pathLst>
                <a:path w="5867" h="8120" extrusionOk="0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2103975" y="2658325"/>
              <a:ext cx="396850" cy="351675"/>
            </a:xfrm>
            <a:custGeom>
              <a:avLst/>
              <a:gdLst/>
              <a:ahLst/>
              <a:cxnLst/>
              <a:rect l="l" t="t" r="r" b="b"/>
              <a:pathLst>
                <a:path w="15874" h="14067" extrusionOk="0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2103975" y="2658325"/>
              <a:ext cx="396850" cy="231925"/>
            </a:xfrm>
            <a:custGeom>
              <a:avLst/>
              <a:gdLst/>
              <a:ahLst/>
              <a:cxnLst/>
              <a:rect l="l" t="t" r="r" b="b"/>
              <a:pathLst>
                <a:path w="15874" h="9277" extrusionOk="0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2128325" y="2827800"/>
              <a:ext cx="303475" cy="182200"/>
            </a:xfrm>
            <a:custGeom>
              <a:avLst/>
              <a:gdLst/>
              <a:ahLst/>
              <a:cxnLst/>
              <a:rect l="l" t="t" r="r" b="b"/>
              <a:pathLst>
                <a:path w="12139" h="7288" extrusionOk="0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1742675" y="2677100"/>
              <a:ext cx="369950" cy="586100"/>
            </a:xfrm>
            <a:custGeom>
              <a:avLst/>
              <a:gdLst/>
              <a:ahLst/>
              <a:cxnLst/>
              <a:rect l="l" t="t" r="r" b="b"/>
              <a:pathLst>
                <a:path w="14798" h="23444" extrusionOk="0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803050" y="2812575"/>
              <a:ext cx="308550" cy="450625"/>
            </a:xfrm>
            <a:custGeom>
              <a:avLst/>
              <a:gdLst/>
              <a:ahLst/>
              <a:cxnLst/>
              <a:rect l="l" t="t" r="r" b="b"/>
              <a:pathLst>
                <a:path w="12342" h="18025" extrusionOk="0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1609225" y="2745100"/>
              <a:ext cx="220750" cy="260850"/>
            </a:xfrm>
            <a:custGeom>
              <a:avLst/>
              <a:gdLst/>
              <a:ahLst/>
              <a:cxnLst/>
              <a:rect l="l" t="t" r="r" b="b"/>
              <a:pathLst>
                <a:path w="8830" h="10434" extrusionOk="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411650" y="3545825"/>
              <a:ext cx="987000" cy="1167150"/>
            </a:xfrm>
            <a:custGeom>
              <a:avLst/>
              <a:gdLst/>
              <a:ahLst/>
              <a:cxnLst/>
              <a:rect l="l" t="t" r="r" b="b"/>
              <a:pathLst>
                <a:path w="39480" h="46686" extrusionOk="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038350" y="2851750"/>
              <a:ext cx="958575" cy="1010250"/>
            </a:xfrm>
            <a:custGeom>
              <a:avLst/>
              <a:gdLst/>
              <a:ahLst/>
              <a:cxnLst/>
              <a:rect l="l" t="t" r="r" b="b"/>
              <a:pathLst>
                <a:path w="38343" h="40410" extrusionOk="0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299175" y="3440950"/>
              <a:ext cx="697750" cy="400750"/>
            </a:xfrm>
            <a:custGeom>
              <a:avLst/>
              <a:gdLst/>
              <a:ahLst/>
              <a:cxnLst/>
              <a:rect l="l" t="t" r="r" b="b"/>
              <a:pathLst>
                <a:path w="27910" h="16030" extrusionOk="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187525" y="3150525"/>
              <a:ext cx="162425" cy="180675"/>
            </a:xfrm>
            <a:custGeom>
              <a:avLst/>
              <a:gdLst/>
              <a:ahLst/>
              <a:cxnLst/>
              <a:rect l="l" t="t" r="r" b="b"/>
              <a:pathLst>
                <a:path w="6497" h="7227" extrusionOk="0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821325" y="3009975"/>
              <a:ext cx="33000" cy="171025"/>
            </a:xfrm>
            <a:custGeom>
              <a:avLst/>
              <a:gdLst/>
              <a:ahLst/>
              <a:cxnLst/>
              <a:rect l="l" t="t" r="r" b="b"/>
              <a:pathLst>
                <a:path w="1320" h="6841" extrusionOk="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1442275" y="3649850"/>
              <a:ext cx="460775" cy="191850"/>
            </a:xfrm>
            <a:custGeom>
              <a:avLst/>
              <a:gdLst/>
              <a:ahLst/>
              <a:cxnLst/>
              <a:rect l="l" t="t" r="r" b="b"/>
              <a:pathLst>
                <a:path w="18431" h="7674" extrusionOk="0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130700" y="3093200"/>
              <a:ext cx="207050" cy="252225"/>
            </a:xfrm>
            <a:custGeom>
              <a:avLst/>
              <a:gdLst/>
              <a:ahLst/>
              <a:cxnLst/>
              <a:rect l="l" t="t" r="r" b="b"/>
              <a:pathLst>
                <a:path w="8282" h="10089" extrusionOk="0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674675" y="3399175"/>
              <a:ext cx="322250" cy="255225"/>
            </a:xfrm>
            <a:custGeom>
              <a:avLst/>
              <a:gdLst/>
              <a:ahLst/>
              <a:cxnLst/>
              <a:rect l="l" t="t" r="r" b="b"/>
              <a:pathLst>
                <a:path w="12890" h="10209" extrusionOk="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1674675" y="2483750"/>
              <a:ext cx="466875" cy="506450"/>
            </a:xfrm>
            <a:custGeom>
              <a:avLst/>
              <a:gdLst/>
              <a:ahLst/>
              <a:cxnLst/>
              <a:rect l="l" t="t" r="r" b="b"/>
              <a:pathLst>
                <a:path w="18675" h="20258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2062350" y="2248825"/>
              <a:ext cx="431350" cy="358275"/>
            </a:xfrm>
            <a:custGeom>
              <a:avLst/>
              <a:gdLst/>
              <a:ahLst/>
              <a:cxnLst/>
              <a:rect l="l" t="t" r="r" b="b"/>
              <a:pathLst>
                <a:path w="17254" h="14331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2457150" y="2156650"/>
              <a:ext cx="367575" cy="240350"/>
            </a:xfrm>
            <a:custGeom>
              <a:avLst/>
              <a:gdLst/>
              <a:ahLst/>
              <a:cxnLst/>
              <a:rect l="l" t="t" r="r" b="b"/>
              <a:pathLst>
                <a:path w="14703" h="9614" extrusionOk="0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1630525" y="3068325"/>
              <a:ext cx="600325" cy="554150"/>
            </a:xfrm>
            <a:custGeom>
              <a:avLst/>
              <a:gdLst/>
              <a:ahLst/>
              <a:cxnLst/>
              <a:rect l="l" t="t" r="r" b="b"/>
              <a:pathLst>
                <a:path w="24013" h="22166" extrusionOk="0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2167900" y="2926925"/>
              <a:ext cx="374025" cy="324100"/>
            </a:xfrm>
            <a:custGeom>
              <a:avLst/>
              <a:gdLst/>
              <a:ahLst/>
              <a:cxnLst/>
              <a:rect l="l" t="t" r="r" b="b"/>
              <a:pathLst>
                <a:path w="14961" h="12964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1742675" y="2998300"/>
              <a:ext cx="770825" cy="624175"/>
            </a:xfrm>
            <a:custGeom>
              <a:avLst/>
              <a:gdLst/>
              <a:ahLst/>
              <a:cxnLst/>
              <a:rect l="l" t="t" r="r" b="b"/>
              <a:pathLst>
                <a:path w="30833" h="24967" extrusionOk="0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1793425" y="3269275"/>
              <a:ext cx="433375" cy="353200"/>
            </a:xfrm>
            <a:custGeom>
              <a:avLst/>
              <a:gdLst/>
              <a:ahLst/>
              <a:cxnLst/>
              <a:rect l="l" t="t" r="r" b="b"/>
              <a:pathLst>
                <a:path w="17335" h="14128" extrusionOk="0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535125" y="3314950"/>
              <a:ext cx="336475" cy="336450"/>
            </a:xfrm>
            <a:custGeom>
              <a:avLst/>
              <a:gdLst/>
              <a:ahLst/>
              <a:cxnLst/>
              <a:rect l="l" t="t" r="r" b="b"/>
              <a:pathLst>
                <a:path w="13459" h="13458" extrusionOk="0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2111575" y="3070350"/>
              <a:ext cx="174600" cy="174600"/>
            </a:xfrm>
            <a:custGeom>
              <a:avLst/>
              <a:gdLst/>
              <a:ahLst/>
              <a:cxnLst/>
              <a:rect l="l" t="t" r="r" b="b"/>
              <a:pathLst>
                <a:path w="6984" h="6984" extrusionOk="0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2127325" y="3079500"/>
              <a:ext cx="149700" cy="119775"/>
            </a:xfrm>
            <a:custGeom>
              <a:avLst/>
              <a:gdLst/>
              <a:ahLst/>
              <a:cxnLst/>
              <a:rect l="l" t="t" r="r" b="b"/>
              <a:pathLst>
                <a:path w="5988" h="4791" extrusionOk="0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1569625" y="3336250"/>
              <a:ext cx="279625" cy="223800"/>
            </a:xfrm>
            <a:custGeom>
              <a:avLst/>
              <a:gdLst/>
              <a:ahLst/>
              <a:cxnLst/>
              <a:rect l="l" t="t" r="r" b="b"/>
              <a:pathLst>
                <a:path w="11185" h="8952" extrusionOk="0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1324025" y="3150525"/>
              <a:ext cx="532350" cy="695225"/>
            </a:xfrm>
            <a:custGeom>
              <a:avLst/>
              <a:gdLst/>
              <a:ahLst/>
              <a:cxnLst/>
              <a:rect l="l" t="t" r="r" b="b"/>
              <a:pathLst>
                <a:path w="21294" h="27809" extrusionOk="0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927725" y="3772150"/>
              <a:ext cx="348625" cy="799750"/>
            </a:xfrm>
            <a:custGeom>
              <a:avLst/>
              <a:gdLst/>
              <a:ahLst/>
              <a:cxnLst/>
              <a:rect l="l" t="t" r="r" b="b"/>
              <a:pathLst>
                <a:path w="13945" h="31990" extrusionOk="0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1773125" y="2566475"/>
              <a:ext cx="334425" cy="369425"/>
            </a:xfrm>
            <a:custGeom>
              <a:avLst/>
              <a:gdLst/>
              <a:ahLst/>
              <a:cxnLst/>
              <a:rect l="l" t="t" r="r" b="b"/>
              <a:pathLst>
                <a:path w="13377" h="14777" extrusionOk="0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2127325" y="2341675"/>
              <a:ext cx="353200" cy="211625"/>
            </a:xfrm>
            <a:custGeom>
              <a:avLst/>
              <a:gdLst/>
              <a:ahLst/>
              <a:cxnLst/>
              <a:rect l="l" t="t" r="r" b="b"/>
              <a:pathLst>
                <a:path w="14128" h="8465" extrusionOk="0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2492675" y="2220900"/>
              <a:ext cx="325800" cy="121300"/>
            </a:xfrm>
            <a:custGeom>
              <a:avLst/>
              <a:gdLst/>
              <a:ahLst/>
              <a:cxnLst/>
              <a:rect l="l" t="t" r="r" b="b"/>
              <a:pathLst>
                <a:path w="13032" h="4852" extrusionOk="0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1038350" y="3810725"/>
              <a:ext cx="360300" cy="902250"/>
            </a:xfrm>
            <a:custGeom>
              <a:avLst/>
              <a:gdLst/>
              <a:ahLst/>
              <a:cxnLst/>
              <a:rect l="l" t="t" r="r" b="b"/>
              <a:pathLst>
                <a:path w="14412" h="36090" extrusionOk="0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2342475" y="3201775"/>
              <a:ext cx="310575" cy="324800"/>
            </a:xfrm>
            <a:custGeom>
              <a:avLst/>
              <a:gdLst/>
              <a:ahLst/>
              <a:cxnLst/>
              <a:rect l="l" t="t" r="r" b="b"/>
              <a:pathLst>
                <a:path w="12423" h="12992" extrusionOk="0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2261775" y="3182500"/>
              <a:ext cx="284200" cy="170200"/>
            </a:xfrm>
            <a:custGeom>
              <a:avLst/>
              <a:gdLst/>
              <a:ahLst/>
              <a:cxnLst/>
              <a:rect l="l" t="t" r="r" b="b"/>
              <a:pathLst>
                <a:path w="11368" h="6808" extrusionOk="0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2512450" y="2908475"/>
              <a:ext cx="91375" cy="203000"/>
            </a:xfrm>
            <a:custGeom>
              <a:avLst/>
              <a:gdLst/>
              <a:ahLst/>
              <a:cxnLst/>
              <a:rect l="l" t="t" r="r" b="b"/>
              <a:pathLst>
                <a:path w="3655" h="8120" extrusionOk="0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2162325" y="2366025"/>
              <a:ext cx="331375" cy="241075"/>
            </a:xfrm>
            <a:custGeom>
              <a:avLst/>
              <a:gdLst/>
              <a:ahLst/>
              <a:cxnLst/>
              <a:rect l="l" t="t" r="r" b="b"/>
              <a:pathLst>
                <a:path w="13255" h="9643" extrusionOk="0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1829950" y="2609600"/>
              <a:ext cx="311600" cy="380600"/>
            </a:xfrm>
            <a:custGeom>
              <a:avLst/>
              <a:gdLst/>
              <a:ahLst/>
              <a:cxnLst/>
              <a:rect l="l" t="t" r="r" b="b"/>
              <a:pathLst>
                <a:path w="12464" h="15224" extrusionOk="0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2510425" y="2261500"/>
              <a:ext cx="293850" cy="135500"/>
            </a:xfrm>
            <a:custGeom>
              <a:avLst/>
              <a:gdLst/>
              <a:ahLst/>
              <a:cxnLst/>
              <a:rect l="l" t="t" r="r" b="b"/>
              <a:pathLst>
                <a:path w="11754" h="5420" extrusionOk="0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2468825" y="3251000"/>
              <a:ext cx="184225" cy="177625"/>
            </a:xfrm>
            <a:custGeom>
              <a:avLst/>
              <a:gdLst/>
              <a:ahLst/>
              <a:cxnLst/>
              <a:rect l="l" t="t" r="r" b="b"/>
              <a:pathLst>
                <a:path w="7369" h="7105" extrusionOk="0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2670275" y="3167775"/>
              <a:ext cx="20325" cy="69550"/>
            </a:xfrm>
            <a:custGeom>
              <a:avLst/>
              <a:gdLst/>
              <a:ahLst/>
              <a:cxnLst/>
              <a:rect l="l" t="t" r="r" b="b"/>
              <a:pathLst>
                <a:path w="813" h="2782" extrusionOk="0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2502325" y="2156675"/>
              <a:ext cx="313100" cy="52575"/>
            </a:xfrm>
            <a:custGeom>
              <a:avLst/>
              <a:gdLst/>
              <a:ahLst/>
              <a:cxnLst/>
              <a:rect l="l" t="t" r="r" b="b"/>
              <a:pathLst>
                <a:path w="12524" h="2103" extrusionOk="0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2062350" y="2248825"/>
              <a:ext cx="375025" cy="224300"/>
            </a:xfrm>
            <a:custGeom>
              <a:avLst/>
              <a:gdLst/>
              <a:ahLst/>
              <a:cxnLst/>
              <a:rect l="l" t="t" r="r" b="b"/>
              <a:pathLst>
                <a:path w="15001" h="8972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1674675" y="2483750"/>
              <a:ext cx="369450" cy="375550"/>
            </a:xfrm>
            <a:custGeom>
              <a:avLst/>
              <a:gdLst/>
              <a:ahLst/>
              <a:cxnLst/>
              <a:rect l="l" t="t" r="r" b="b"/>
              <a:pathLst>
                <a:path w="14778" h="15022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1355500" y="2851750"/>
              <a:ext cx="313125" cy="264300"/>
            </a:xfrm>
            <a:custGeom>
              <a:avLst/>
              <a:gdLst/>
              <a:ahLst/>
              <a:cxnLst/>
              <a:rect l="l" t="t" r="r" b="b"/>
              <a:pathLst>
                <a:path w="12525" h="10572" extrusionOk="0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1121050" y="3061225"/>
              <a:ext cx="247675" cy="295850"/>
            </a:xfrm>
            <a:custGeom>
              <a:avLst/>
              <a:gdLst/>
              <a:ahLst/>
              <a:cxnLst/>
              <a:rect l="l" t="t" r="r" b="b"/>
              <a:pathLst>
                <a:path w="9907" h="11834" extrusionOk="0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1299675" y="3850300"/>
              <a:ext cx="98975" cy="436925"/>
            </a:xfrm>
            <a:custGeom>
              <a:avLst/>
              <a:gdLst/>
              <a:ahLst/>
              <a:cxnLst/>
              <a:rect l="l" t="t" r="r" b="b"/>
              <a:pathLst>
                <a:path w="3959" h="17477" extrusionOk="0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387975" y="3826450"/>
              <a:ext cx="59400" cy="35550"/>
            </a:xfrm>
            <a:custGeom>
              <a:avLst/>
              <a:gdLst/>
              <a:ahLst/>
              <a:cxnLst/>
              <a:rect l="l" t="t" r="r" b="b"/>
              <a:pathLst>
                <a:path w="2376" h="1422" extrusionOk="0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1506200" y="2736975"/>
              <a:ext cx="131450" cy="102025"/>
            </a:xfrm>
            <a:custGeom>
              <a:avLst/>
              <a:gdLst/>
              <a:ahLst/>
              <a:cxnLst/>
              <a:rect l="l" t="t" r="r" b="b"/>
              <a:pathLst>
                <a:path w="5258" h="4081" extrusionOk="0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1038350" y="3368725"/>
              <a:ext cx="97950" cy="188300"/>
            </a:xfrm>
            <a:custGeom>
              <a:avLst/>
              <a:gdLst/>
              <a:ahLst/>
              <a:cxnLst/>
              <a:rect l="l" t="t" r="r" b="b"/>
              <a:pathLst>
                <a:path w="3918" h="7532" extrusionOk="0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411650" y="3545825"/>
              <a:ext cx="626725" cy="879425"/>
            </a:xfrm>
            <a:custGeom>
              <a:avLst/>
              <a:gdLst/>
              <a:ahLst/>
              <a:cxnLst/>
              <a:rect l="l" t="t" r="r" b="b"/>
              <a:pathLst>
                <a:path w="25069" h="35177" extrusionOk="0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2167900" y="2926925"/>
              <a:ext cx="320225" cy="141425"/>
            </a:xfrm>
            <a:custGeom>
              <a:avLst/>
              <a:gdLst/>
              <a:ahLst/>
              <a:cxnLst/>
              <a:rect l="l" t="t" r="r" b="b"/>
              <a:pathLst>
                <a:path w="12809" h="5657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1630525" y="3068325"/>
              <a:ext cx="516600" cy="251725"/>
            </a:xfrm>
            <a:custGeom>
              <a:avLst/>
              <a:gdLst/>
              <a:ahLst/>
              <a:cxnLst/>
              <a:rect l="l" t="t" r="r" b="b"/>
              <a:pathLst>
                <a:path w="20664" h="10069" extrusionOk="0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2209000" y="2407125"/>
              <a:ext cx="280150" cy="199975"/>
            </a:xfrm>
            <a:custGeom>
              <a:avLst/>
              <a:gdLst/>
              <a:ahLst/>
              <a:cxnLst/>
              <a:rect l="l" t="t" r="r" b="b"/>
              <a:pathLst>
                <a:path w="11206" h="7999" extrusionOk="0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1848225" y="2649700"/>
              <a:ext cx="293325" cy="340500"/>
            </a:xfrm>
            <a:custGeom>
              <a:avLst/>
              <a:gdLst/>
              <a:ahLst/>
              <a:cxnLst/>
              <a:rect l="l" t="t" r="r" b="b"/>
              <a:pathLst>
                <a:path w="11733" h="13620" extrusionOk="0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2544425" y="2289925"/>
              <a:ext cx="241575" cy="107075"/>
            </a:xfrm>
            <a:custGeom>
              <a:avLst/>
              <a:gdLst/>
              <a:ahLst/>
              <a:cxnLst/>
              <a:rect l="l" t="t" r="r" b="b"/>
              <a:pathLst>
                <a:path w="9663" h="4283" extrusionOk="0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1984225" y="2412200"/>
              <a:ext cx="83750" cy="57875"/>
            </a:xfrm>
            <a:custGeom>
              <a:avLst/>
              <a:gdLst/>
              <a:ahLst/>
              <a:cxnLst/>
              <a:rect l="l" t="t" r="r" b="b"/>
              <a:pathLst>
                <a:path w="3350" h="2315" extrusionOk="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2407425" y="2199600"/>
              <a:ext cx="83750" cy="24875"/>
            </a:xfrm>
            <a:custGeom>
              <a:avLst/>
              <a:gdLst/>
              <a:ahLst/>
              <a:cxnLst/>
              <a:rect l="l" t="t" r="r" b="b"/>
              <a:pathLst>
                <a:path w="3350" h="995" extrusionOk="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2270925" y="3027725"/>
              <a:ext cx="237500" cy="223300"/>
            </a:xfrm>
            <a:custGeom>
              <a:avLst/>
              <a:gdLst/>
              <a:ahLst/>
              <a:cxnLst/>
              <a:rect l="l" t="t" r="r" b="b"/>
              <a:pathLst>
                <a:path w="9500" h="8932" extrusionOk="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2352100" y="3157650"/>
              <a:ext cx="206925" cy="158850"/>
            </a:xfrm>
            <a:custGeom>
              <a:avLst/>
              <a:gdLst/>
              <a:ahLst/>
              <a:cxnLst/>
              <a:rect l="l" t="t" r="r" b="b"/>
              <a:pathLst>
                <a:path w="8277" h="6354" extrusionOk="0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8"/>
          <p:cNvGrpSpPr/>
          <p:nvPr/>
        </p:nvGrpSpPr>
        <p:grpSpPr>
          <a:xfrm>
            <a:off x="6779025" y="349504"/>
            <a:ext cx="913425" cy="370975"/>
            <a:chOff x="6514150" y="4420266"/>
            <a:chExt cx="913425" cy="370975"/>
          </a:xfrm>
        </p:grpSpPr>
        <p:sp>
          <p:nvSpPr>
            <p:cNvPr id="383" name="Google Shape;383;p38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8"/>
          <p:cNvSpPr/>
          <p:nvPr/>
        </p:nvSpPr>
        <p:spPr>
          <a:xfrm>
            <a:off x="2086350" y="823325"/>
            <a:ext cx="1270200" cy="12702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8"/>
          <p:cNvGrpSpPr/>
          <p:nvPr/>
        </p:nvGrpSpPr>
        <p:grpSpPr>
          <a:xfrm>
            <a:off x="3091863" y="1052012"/>
            <a:ext cx="537556" cy="136576"/>
            <a:chOff x="2641350" y="846250"/>
            <a:chExt cx="413600" cy="105075"/>
          </a:xfrm>
        </p:grpSpPr>
        <p:sp>
          <p:nvSpPr>
            <p:cNvPr id="387" name="Google Shape;387;p3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38"/>
          <p:cNvSpPr txBox="1">
            <a:spLocks noGrp="1"/>
          </p:cNvSpPr>
          <p:nvPr>
            <p:ph type="subTitle" idx="2"/>
          </p:nvPr>
        </p:nvSpPr>
        <p:spPr>
          <a:xfrm>
            <a:off x="927386" y="4234869"/>
            <a:ext cx="2917413" cy="50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05/25/2024</a:t>
            </a:r>
            <a:endParaRPr sz="1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B135DF-DDD4-E7A4-E3F8-05B0BE075064}"/>
              </a:ext>
            </a:extLst>
          </p:cNvPr>
          <p:cNvSpPr/>
          <p:nvPr/>
        </p:nvSpPr>
        <p:spPr>
          <a:xfrm>
            <a:off x="2705560" y="1637071"/>
            <a:ext cx="3667769" cy="2952810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C46933-686D-C0F9-6598-BC80AEF9F2EF}"/>
              </a:ext>
            </a:extLst>
          </p:cNvPr>
          <p:cNvGrpSpPr/>
          <p:nvPr/>
        </p:nvGrpSpPr>
        <p:grpSpPr>
          <a:xfrm>
            <a:off x="2852723" y="2293248"/>
            <a:ext cx="3419462" cy="412200"/>
            <a:chOff x="2852723" y="2170625"/>
            <a:chExt cx="3419462" cy="412200"/>
          </a:xfrm>
        </p:grpSpPr>
        <p:sp>
          <p:nvSpPr>
            <p:cNvPr id="10" name="Google Shape;416;p40">
              <a:extLst>
                <a:ext uri="{FF2B5EF4-FFF2-40B4-BE49-F238E27FC236}">
                  <a16:creationId xmlns:a16="http://schemas.microsoft.com/office/drawing/2014/main" id="{D2D4E099-3361-EBA7-A047-E1AAE4DF9E90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01.</a:t>
              </a:r>
            </a:p>
          </p:txBody>
        </p:sp>
        <p:sp>
          <p:nvSpPr>
            <p:cNvPr id="11" name="Google Shape;415;p40">
              <a:extLst>
                <a:ext uri="{FF2B5EF4-FFF2-40B4-BE49-F238E27FC236}">
                  <a16:creationId xmlns:a16="http://schemas.microsoft.com/office/drawing/2014/main" id="{E23D7D14-D98C-3797-AC51-A39958809BDB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900943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FLASK ENVIRONMENT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81EF1C-B0BB-4663-1BA3-90766E20264B}"/>
              </a:ext>
            </a:extLst>
          </p:cNvPr>
          <p:cNvGrpSpPr/>
          <p:nvPr/>
        </p:nvGrpSpPr>
        <p:grpSpPr>
          <a:xfrm>
            <a:off x="2852723" y="2685820"/>
            <a:ext cx="3419462" cy="412200"/>
            <a:chOff x="2852723" y="2511054"/>
            <a:chExt cx="3419462" cy="412200"/>
          </a:xfrm>
        </p:grpSpPr>
        <p:sp>
          <p:nvSpPr>
            <p:cNvPr id="12" name="Google Shape;416;p40">
              <a:extLst>
                <a:ext uri="{FF2B5EF4-FFF2-40B4-BE49-F238E27FC236}">
                  <a16:creationId xmlns:a16="http://schemas.microsoft.com/office/drawing/2014/main" id="{B076CFF0-D4A8-1D48-25F7-9F9A32AF7B6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511054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02.</a:t>
              </a:r>
            </a:p>
          </p:txBody>
        </p:sp>
        <p:sp>
          <p:nvSpPr>
            <p:cNvPr id="13" name="Google Shape;415;p40">
              <a:extLst>
                <a:ext uri="{FF2B5EF4-FFF2-40B4-BE49-F238E27FC236}">
                  <a16:creationId xmlns:a16="http://schemas.microsoft.com/office/drawing/2014/main" id="{6A7C4A07-D2E6-C265-DAE7-CA3728D1DBCF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577740"/>
              <a:ext cx="2900943" cy="278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DASHBOARD FRONT-END WITH PLOTLY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346C1F-0E70-E950-5544-5C77170865F1}"/>
              </a:ext>
            </a:extLst>
          </p:cNvPr>
          <p:cNvGrpSpPr/>
          <p:nvPr/>
        </p:nvGrpSpPr>
        <p:grpSpPr>
          <a:xfrm>
            <a:off x="2852723" y="3078392"/>
            <a:ext cx="3419462" cy="412200"/>
            <a:chOff x="2852723" y="2856198"/>
            <a:chExt cx="3419462" cy="412200"/>
          </a:xfrm>
        </p:grpSpPr>
        <p:sp>
          <p:nvSpPr>
            <p:cNvPr id="14" name="Google Shape;416;p40">
              <a:extLst>
                <a:ext uri="{FF2B5EF4-FFF2-40B4-BE49-F238E27FC236}">
                  <a16:creationId xmlns:a16="http://schemas.microsoft.com/office/drawing/2014/main" id="{9AF7FC00-C528-AAC5-0D21-91CE1A262B0C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856198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03.</a:t>
              </a:r>
            </a:p>
          </p:txBody>
        </p:sp>
        <p:sp>
          <p:nvSpPr>
            <p:cNvPr id="15" name="Google Shape;415;p40">
              <a:extLst>
                <a:ext uri="{FF2B5EF4-FFF2-40B4-BE49-F238E27FC236}">
                  <a16:creationId xmlns:a16="http://schemas.microsoft.com/office/drawing/2014/main" id="{E82E6340-D059-A1BD-5618-CC8F1235E836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945495"/>
              <a:ext cx="2900943" cy="233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TRANSACTIONS ENDPOINT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BF718F-1645-B515-F69B-DF5A17A65DB8}"/>
              </a:ext>
            </a:extLst>
          </p:cNvPr>
          <p:cNvGrpSpPr/>
          <p:nvPr/>
        </p:nvGrpSpPr>
        <p:grpSpPr>
          <a:xfrm>
            <a:off x="2852723" y="3470964"/>
            <a:ext cx="3438106" cy="412200"/>
            <a:chOff x="2852723" y="3257018"/>
            <a:chExt cx="3438106" cy="412200"/>
          </a:xfrm>
        </p:grpSpPr>
        <p:sp>
          <p:nvSpPr>
            <p:cNvPr id="17" name="Google Shape;416;p40">
              <a:extLst>
                <a:ext uri="{FF2B5EF4-FFF2-40B4-BE49-F238E27FC236}">
                  <a16:creationId xmlns:a16="http://schemas.microsoft.com/office/drawing/2014/main" id="{9413B445-5647-01BD-EE07-409A28D60F93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3257018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04.</a:t>
              </a:r>
            </a:p>
          </p:txBody>
        </p:sp>
        <p:sp>
          <p:nvSpPr>
            <p:cNvPr id="18" name="Google Shape;415;p40">
              <a:extLst>
                <a:ext uri="{FF2B5EF4-FFF2-40B4-BE49-F238E27FC236}">
                  <a16:creationId xmlns:a16="http://schemas.microsoft.com/office/drawing/2014/main" id="{F38E2A9D-B320-31FB-BE27-879726373523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3328665"/>
              <a:ext cx="2919587" cy="268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TRENDS ALERTS IN TEAMS</a:t>
              </a:r>
            </a:p>
          </p:txBody>
        </p:sp>
      </p:grpSp>
      <p:sp>
        <p:nvSpPr>
          <p:cNvPr id="21" name="Google Shape;752;p51">
            <a:extLst>
              <a:ext uri="{FF2B5EF4-FFF2-40B4-BE49-F238E27FC236}">
                <a16:creationId xmlns:a16="http://schemas.microsoft.com/office/drawing/2014/main" id="{BCA7F6ED-C9DC-331B-527A-5DB3EA31C315}"/>
              </a:ext>
            </a:extLst>
          </p:cNvPr>
          <p:cNvSpPr txBox="1">
            <a:spLocks/>
          </p:cNvSpPr>
          <p:nvPr/>
        </p:nvSpPr>
        <p:spPr>
          <a:xfrm>
            <a:off x="2705560" y="1720548"/>
            <a:ext cx="36677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2400" dirty="0"/>
              <a:t>ACTION PLAN TO DEVELOPMENT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C5FD3A-DDD6-4140-AAD0-F0B7900C6FF3}"/>
              </a:ext>
            </a:extLst>
          </p:cNvPr>
          <p:cNvGrpSpPr/>
          <p:nvPr/>
        </p:nvGrpSpPr>
        <p:grpSpPr>
          <a:xfrm>
            <a:off x="2852723" y="3863535"/>
            <a:ext cx="3438106" cy="412200"/>
            <a:chOff x="2852723" y="3740912"/>
            <a:chExt cx="3438106" cy="412200"/>
          </a:xfrm>
        </p:grpSpPr>
        <p:sp>
          <p:nvSpPr>
            <p:cNvPr id="24" name="Google Shape;416;p40">
              <a:extLst>
                <a:ext uri="{FF2B5EF4-FFF2-40B4-BE49-F238E27FC236}">
                  <a16:creationId xmlns:a16="http://schemas.microsoft.com/office/drawing/2014/main" id="{44A0E4B9-BECE-683B-DE32-4A3636CB7BA8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3740912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en" sz="2400" dirty="0"/>
                <a:t>05.</a:t>
              </a:r>
            </a:p>
          </p:txBody>
        </p:sp>
        <p:sp>
          <p:nvSpPr>
            <p:cNvPr id="25" name="Google Shape;415;p40">
              <a:extLst>
                <a:ext uri="{FF2B5EF4-FFF2-40B4-BE49-F238E27FC236}">
                  <a16:creationId xmlns:a16="http://schemas.microsoft.com/office/drawing/2014/main" id="{A689E9F8-4F57-6616-659A-A0EF0C300204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3809915"/>
              <a:ext cx="2919587" cy="274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DETECT ANOMALIES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31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E5A7883-9E09-7CF2-7A0F-68BAA577884F}"/>
              </a:ext>
            </a:extLst>
          </p:cNvPr>
          <p:cNvSpPr/>
          <p:nvPr/>
        </p:nvSpPr>
        <p:spPr>
          <a:xfrm>
            <a:off x="4759678" y="3988800"/>
            <a:ext cx="561122" cy="338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D216EB-91FB-105C-2099-E9ACABEA156F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4D74F1-57DC-CF86-E14D-CADDB045A34E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9" name="Google Shape;416;p40">
              <a:extLst>
                <a:ext uri="{FF2B5EF4-FFF2-40B4-BE49-F238E27FC236}">
                  <a16:creationId xmlns:a16="http://schemas.microsoft.com/office/drawing/2014/main" id="{E964F436-DB4C-8052-F324-FD21FEA0A71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01.</a:t>
              </a:r>
            </a:p>
          </p:txBody>
        </p:sp>
        <p:sp>
          <p:nvSpPr>
            <p:cNvPr id="20" name="Google Shape;415;p40">
              <a:extLst>
                <a:ext uri="{FF2B5EF4-FFF2-40B4-BE49-F238E27FC236}">
                  <a16:creationId xmlns:a16="http://schemas.microsoft.com/office/drawing/2014/main" id="{97EC741C-1114-9373-02A9-5CD057FBF8E1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2400"/>
                <a:buFont typeface="Bebas Neue"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Bebas Neue"/>
                  <a:sym typeface="Bebas Neue"/>
                </a:rPr>
                <a:t>FLASK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73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84804-BA4D-1409-2FEF-699D2F84D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50"/>
          <a:stretch/>
        </p:blipFill>
        <p:spPr>
          <a:xfrm>
            <a:off x="4717289" y="1104611"/>
            <a:ext cx="3072172" cy="361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85E4A-3515-3AAB-4916-44A034209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987" y="1098872"/>
            <a:ext cx="5611322" cy="36250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B135DF-DDD4-E7A4-E3F8-05B0BE075064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C46933-686D-C0F9-6598-BC80AEF9F2EF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0" name="Google Shape;416;p40">
              <a:extLst>
                <a:ext uri="{FF2B5EF4-FFF2-40B4-BE49-F238E27FC236}">
                  <a16:creationId xmlns:a16="http://schemas.microsoft.com/office/drawing/2014/main" id="{D2D4E099-3361-EBA7-A047-E1AAE4DF9E90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02.</a:t>
              </a:r>
            </a:p>
          </p:txBody>
        </p:sp>
        <p:sp>
          <p:nvSpPr>
            <p:cNvPr id="11" name="Google Shape;415;p40">
              <a:extLst>
                <a:ext uri="{FF2B5EF4-FFF2-40B4-BE49-F238E27FC236}">
                  <a16:creationId xmlns:a16="http://schemas.microsoft.com/office/drawing/2014/main" id="{E23D7D14-D98C-3797-AC51-A39958809BDB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2400"/>
                <a:buFont typeface="Bebas Neue"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Bebas Neue"/>
                  <a:sym typeface="Bebas Neue"/>
                </a:rPr>
                <a:t>DASHBOARD FRONT-END WITH PLOTLY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B52BCBC-8ABD-7338-E466-14F5C7FC4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965" y="1173060"/>
            <a:ext cx="1317269" cy="13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393F1F-23B2-F6BA-93DB-A90A4424BD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50"/>
          <a:stretch/>
        </p:blipFill>
        <p:spPr>
          <a:xfrm>
            <a:off x="7027199" y="1104611"/>
            <a:ext cx="762261" cy="3619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887EB3-56E9-BAE8-9FFA-D839E19BF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76" y="1098872"/>
            <a:ext cx="6041124" cy="3630003"/>
          </a:xfrm>
          <a:prstGeom prst="rect">
            <a:avLst/>
          </a:prstGeom>
        </p:spPr>
      </p:pic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DD216EB-91FB-105C-2099-E9ACABEA156F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4D74F1-57DC-CF86-E14D-CADDB045A34E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9" name="Google Shape;416;p40">
              <a:extLst>
                <a:ext uri="{FF2B5EF4-FFF2-40B4-BE49-F238E27FC236}">
                  <a16:creationId xmlns:a16="http://schemas.microsoft.com/office/drawing/2014/main" id="{E964F436-DB4C-8052-F324-FD21FEA0A71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01.</a:t>
              </a:r>
            </a:p>
          </p:txBody>
        </p:sp>
        <p:sp>
          <p:nvSpPr>
            <p:cNvPr id="20" name="Google Shape;415;p40">
              <a:extLst>
                <a:ext uri="{FF2B5EF4-FFF2-40B4-BE49-F238E27FC236}">
                  <a16:creationId xmlns:a16="http://schemas.microsoft.com/office/drawing/2014/main" id="{97EC741C-1114-9373-02A9-5CD057FBF8E1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TRANSACTIONS ENDPOINT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5A6C407-1A5A-B213-C9D5-84DE6C175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661" y="3606462"/>
            <a:ext cx="4271740" cy="71096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0968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FFB2B-C5A0-DDCE-840E-FF1DB2D0A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11" y="1104611"/>
            <a:ext cx="5252089" cy="36356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6493E-980D-1434-105D-AC1BCF634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250"/>
          <a:stretch/>
        </p:blipFill>
        <p:spPr>
          <a:xfrm>
            <a:off x="6422401" y="1104611"/>
            <a:ext cx="1367060" cy="3619275"/>
          </a:xfrm>
          <a:prstGeom prst="rect">
            <a:avLst/>
          </a:prstGeom>
        </p:spPr>
      </p:pic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DD216EB-91FB-105C-2099-E9ACABEA156F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4D74F1-57DC-CF86-E14D-CADDB045A34E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9" name="Google Shape;416;p40">
              <a:extLst>
                <a:ext uri="{FF2B5EF4-FFF2-40B4-BE49-F238E27FC236}">
                  <a16:creationId xmlns:a16="http://schemas.microsoft.com/office/drawing/2014/main" id="{E964F436-DB4C-8052-F324-FD21FEA0A71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01.</a:t>
              </a:r>
            </a:p>
          </p:txBody>
        </p:sp>
        <p:sp>
          <p:nvSpPr>
            <p:cNvPr id="20" name="Google Shape;415;p40">
              <a:extLst>
                <a:ext uri="{FF2B5EF4-FFF2-40B4-BE49-F238E27FC236}">
                  <a16:creationId xmlns:a16="http://schemas.microsoft.com/office/drawing/2014/main" id="{97EC741C-1114-9373-02A9-5CD057FBF8E1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TRENDS ALERTS IN TEAMS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2B54FF-ABE8-3F1A-A2C3-C66109422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540" y="2135754"/>
            <a:ext cx="3568440" cy="219227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7373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DCB50F-079C-9D7B-2D39-19F5AFBBC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76" y="1098872"/>
            <a:ext cx="6803385" cy="3630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E4A61-CCC3-374B-0AC1-09AC54E4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228" y="1098872"/>
            <a:ext cx="6050022" cy="3625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4CE91C-845D-D289-8654-CCBE5F97AE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250"/>
          <a:stretch/>
        </p:blipFill>
        <p:spPr>
          <a:xfrm>
            <a:off x="7294249" y="1104611"/>
            <a:ext cx="495211" cy="3619275"/>
          </a:xfrm>
          <a:prstGeom prst="rect">
            <a:avLst/>
          </a:prstGeom>
        </p:spPr>
      </p:pic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TEST 2: CREATING THE SYSTEM</a:t>
            </a:r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441114" y="941100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DD216EB-91FB-105C-2099-E9ACABEA156F}"/>
              </a:ext>
            </a:extLst>
          </p:cNvPr>
          <p:cNvSpPr/>
          <p:nvPr/>
        </p:nvSpPr>
        <p:spPr>
          <a:xfrm>
            <a:off x="5176800" y="4466699"/>
            <a:ext cx="3729601" cy="480649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4D74F1-57DC-CF86-E14D-CADDB045A34E}"/>
              </a:ext>
            </a:extLst>
          </p:cNvPr>
          <p:cNvGrpSpPr/>
          <p:nvPr/>
        </p:nvGrpSpPr>
        <p:grpSpPr>
          <a:xfrm>
            <a:off x="5350752" y="4535148"/>
            <a:ext cx="3555650" cy="412200"/>
            <a:chOff x="2852723" y="2170625"/>
            <a:chExt cx="3008078" cy="412200"/>
          </a:xfrm>
        </p:grpSpPr>
        <p:sp>
          <p:nvSpPr>
            <p:cNvPr id="19" name="Google Shape;416;p40">
              <a:extLst>
                <a:ext uri="{FF2B5EF4-FFF2-40B4-BE49-F238E27FC236}">
                  <a16:creationId xmlns:a16="http://schemas.microsoft.com/office/drawing/2014/main" id="{E964F436-DB4C-8052-F324-FD21FEA0A719}"/>
                </a:ext>
              </a:extLst>
            </p:cNvPr>
            <p:cNvSpPr txBox="1">
              <a:spLocks/>
            </p:cNvSpPr>
            <p:nvPr/>
          </p:nvSpPr>
          <p:spPr>
            <a:xfrm>
              <a:off x="2852723" y="2170625"/>
              <a:ext cx="518520" cy="4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3000"/>
                <a:buFont typeface="Bebas Neue"/>
                <a:buNone/>
                <a:defRPr sz="3400">
                  <a:solidFill>
                    <a:schemeClr val="accent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3000"/>
                <a:buFont typeface="Bebas Neue"/>
                <a:buNone/>
                <a:defRPr sz="30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E79E4"/>
                </a:buClr>
                <a:buSzPts val="3000"/>
                <a:buFont typeface="Bebas Neue"/>
                <a:buNone/>
                <a:tabLst/>
                <a:defRPr/>
              </a:pPr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6E79E4"/>
                  </a:solidFill>
                  <a:effectLst/>
                  <a:uLnTx/>
                  <a:uFillTx/>
                  <a:latin typeface="Bebas Neue"/>
                  <a:sym typeface="Bebas Neue"/>
                </a:rPr>
                <a:t>01.</a:t>
              </a:r>
            </a:p>
          </p:txBody>
        </p:sp>
        <p:sp>
          <p:nvSpPr>
            <p:cNvPr id="20" name="Google Shape;415;p40">
              <a:extLst>
                <a:ext uri="{FF2B5EF4-FFF2-40B4-BE49-F238E27FC236}">
                  <a16:creationId xmlns:a16="http://schemas.microsoft.com/office/drawing/2014/main" id="{97EC741C-1114-9373-02A9-5CD057FBF8E1}"/>
                </a:ext>
              </a:extLst>
            </p:cNvPr>
            <p:cNvSpPr txBox="1">
              <a:spLocks/>
            </p:cNvSpPr>
            <p:nvPr/>
          </p:nvSpPr>
          <p:spPr>
            <a:xfrm>
              <a:off x="3371242" y="2257511"/>
              <a:ext cx="2489559" cy="238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Clr>
                  <a:schemeClr val="accent1"/>
                </a:buClr>
                <a:buSzPts val="2400"/>
                <a:buFont typeface="Bebas Neue"/>
                <a:buNone/>
                <a:defRPr sz="2500">
                  <a:solidFill>
                    <a:schemeClr val="accent2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1pPr>
              <a:lvl2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2pPr>
              <a:lvl3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3pPr>
              <a:lvl4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4pPr>
              <a:lvl5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5pPr>
              <a:lvl6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6pPr>
              <a:lvl7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7pPr>
              <a:lvl8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8pPr>
              <a:lvl9pPr>
                <a:buClr>
                  <a:schemeClr val="dk1"/>
                </a:buClr>
                <a:buSzPts val="2400"/>
                <a:buFont typeface="Bebas Neue"/>
                <a:buNone/>
                <a:defRPr sz="24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defRPr>
              </a:lvl9pPr>
            </a:lstStyle>
            <a:p>
              <a:r>
                <a:rPr lang="pt-BR" sz="1800" dirty="0"/>
                <a:t>DETECT ANOMALIES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61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2: VISUALIZING THE SYSTEM</a:t>
            </a:r>
          </a:p>
        </p:txBody>
      </p:sp>
      <p:grpSp>
        <p:nvGrpSpPr>
          <p:cNvPr id="617" name="Google Shape;617;p49"/>
          <p:cNvGrpSpPr/>
          <p:nvPr/>
        </p:nvGrpSpPr>
        <p:grpSpPr>
          <a:xfrm>
            <a:off x="1849140" y="1650807"/>
            <a:ext cx="446544" cy="548560"/>
            <a:chOff x="3316000" y="4399325"/>
            <a:chExt cx="392325" cy="483100"/>
          </a:xfrm>
        </p:grpSpPr>
        <p:sp>
          <p:nvSpPr>
            <p:cNvPr id="618" name="Google Shape;618;p49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0" name="Google Shape;620;p49"/>
          <p:cNvGrpSpPr/>
          <p:nvPr/>
        </p:nvGrpSpPr>
        <p:grpSpPr>
          <a:xfrm>
            <a:off x="3227020" y="1650778"/>
            <a:ext cx="410634" cy="548617"/>
            <a:chOff x="3926225" y="4399275"/>
            <a:chExt cx="360775" cy="483150"/>
          </a:xfrm>
        </p:grpSpPr>
        <p:sp>
          <p:nvSpPr>
            <p:cNvPr id="621" name="Google Shape;621;p49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23" name="Google Shape;623;p49"/>
          <p:cNvSpPr/>
          <p:nvPr/>
        </p:nvSpPr>
        <p:spPr>
          <a:xfrm>
            <a:off x="1871562" y="15893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9"/>
          <p:cNvSpPr/>
          <p:nvPr/>
        </p:nvSpPr>
        <p:spPr>
          <a:xfrm>
            <a:off x="3231487" y="1595069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9"/>
          <p:cNvSpPr txBox="1"/>
          <p:nvPr/>
        </p:nvSpPr>
        <p:spPr>
          <a:xfrm>
            <a:off x="1706562" y="2258512"/>
            <a:ext cx="731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65%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6" name="Google Shape;626;p49"/>
          <p:cNvSpPr txBox="1"/>
          <p:nvPr/>
        </p:nvSpPr>
        <p:spPr>
          <a:xfrm>
            <a:off x="3066487" y="2258512"/>
            <a:ext cx="7317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35%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27" name="Google Shape;627;p49"/>
          <p:cNvCxnSpPr/>
          <p:nvPr/>
        </p:nvCxnSpPr>
        <p:spPr>
          <a:xfrm>
            <a:off x="714525" y="2673825"/>
            <a:ext cx="2931600" cy="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p49"/>
          <p:cNvSpPr txBox="1"/>
          <p:nvPr/>
        </p:nvSpPr>
        <p:spPr>
          <a:xfrm>
            <a:off x="1818600" y="2712250"/>
            <a:ext cx="19293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Gender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29" name="Google Shape;629;p49"/>
          <p:cNvCxnSpPr/>
          <p:nvPr/>
        </p:nvCxnSpPr>
        <p:spPr>
          <a:xfrm>
            <a:off x="5489425" y="2673825"/>
            <a:ext cx="2940000" cy="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" name="Google Shape;630;p49"/>
          <p:cNvSpPr txBox="1"/>
          <p:nvPr/>
        </p:nvSpPr>
        <p:spPr>
          <a:xfrm>
            <a:off x="5385453" y="2712250"/>
            <a:ext cx="192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AVERAGE SPEND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31" name="Google Shape;631;p49"/>
          <p:cNvCxnSpPr/>
          <p:nvPr/>
        </p:nvCxnSpPr>
        <p:spPr>
          <a:xfrm>
            <a:off x="714525" y="4274025"/>
            <a:ext cx="2931600" cy="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" name="Google Shape;632;p49"/>
          <p:cNvSpPr txBox="1"/>
          <p:nvPr/>
        </p:nvSpPr>
        <p:spPr>
          <a:xfrm>
            <a:off x="1817458" y="4312450"/>
            <a:ext cx="19293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AGE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633" name="Google Shape;633;p49"/>
          <p:cNvCxnSpPr/>
          <p:nvPr/>
        </p:nvCxnSpPr>
        <p:spPr>
          <a:xfrm>
            <a:off x="5489425" y="4274025"/>
            <a:ext cx="2940000" cy="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9"/>
          <p:cNvSpPr txBox="1"/>
          <p:nvPr/>
        </p:nvSpPr>
        <p:spPr>
          <a:xfrm>
            <a:off x="5388650" y="4312450"/>
            <a:ext cx="19293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PROFESSION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35" name="Google Shape;635;p49"/>
          <p:cNvGrpSpPr/>
          <p:nvPr/>
        </p:nvGrpSpPr>
        <p:grpSpPr>
          <a:xfrm>
            <a:off x="2242677" y="3947582"/>
            <a:ext cx="1390502" cy="159625"/>
            <a:chOff x="3530150" y="2790075"/>
            <a:chExt cx="1962600" cy="225300"/>
          </a:xfrm>
        </p:grpSpPr>
        <p:sp>
          <p:nvSpPr>
            <p:cNvPr id="636" name="Google Shape;636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3535044" y="2794471"/>
              <a:ext cx="15441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49"/>
          <p:cNvGrpSpPr/>
          <p:nvPr/>
        </p:nvGrpSpPr>
        <p:grpSpPr>
          <a:xfrm>
            <a:off x="2242677" y="3643832"/>
            <a:ext cx="1390502" cy="159625"/>
            <a:chOff x="3530150" y="2790075"/>
            <a:chExt cx="1962600" cy="225300"/>
          </a:xfrm>
        </p:grpSpPr>
        <p:sp>
          <p:nvSpPr>
            <p:cNvPr id="639" name="Google Shape;639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3535069" y="2794464"/>
              <a:ext cx="11049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49"/>
          <p:cNvGrpSpPr/>
          <p:nvPr/>
        </p:nvGrpSpPr>
        <p:grpSpPr>
          <a:xfrm>
            <a:off x="2242677" y="3340082"/>
            <a:ext cx="1390502" cy="159625"/>
            <a:chOff x="3530150" y="2790075"/>
            <a:chExt cx="1962600" cy="225300"/>
          </a:xfrm>
        </p:grpSpPr>
        <p:sp>
          <p:nvSpPr>
            <p:cNvPr id="642" name="Google Shape;642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3535058" y="2794471"/>
              <a:ext cx="663600" cy="2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9"/>
          <p:cNvSpPr txBox="1"/>
          <p:nvPr/>
        </p:nvSpPr>
        <p:spPr>
          <a:xfrm>
            <a:off x="1647025" y="3304367"/>
            <a:ext cx="571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+60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5" name="Google Shape;645;p49"/>
          <p:cNvSpPr txBox="1"/>
          <p:nvPr/>
        </p:nvSpPr>
        <p:spPr>
          <a:xfrm>
            <a:off x="1647025" y="3609167"/>
            <a:ext cx="571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+50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6" name="Google Shape;646;p49"/>
          <p:cNvSpPr txBox="1"/>
          <p:nvPr/>
        </p:nvSpPr>
        <p:spPr>
          <a:xfrm>
            <a:off x="1647025" y="3913967"/>
            <a:ext cx="571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+40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7" name="Google Shape;647;p49"/>
          <p:cNvSpPr txBox="1"/>
          <p:nvPr/>
        </p:nvSpPr>
        <p:spPr>
          <a:xfrm>
            <a:off x="5337025" y="2213917"/>
            <a:ext cx="13131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€1,500/year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48" name="Google Shape;648;p49"/>
          <p:cNvGrpSpPr/>
          <p:nvPr/>
        </p:nvGrpSpPr>
        <p:grpSpPr>
          <a:xfrm>
            <a:off x="5710112" y="1667659"/>
            <a:ext cx="566926" cy="548657"/>
            <a:chOff x="6222125" y="2025975"/>
            <a:chExt cx="499450" cy="474125"/>
          </a:xfrm>
        </p:grpSpPr>
        <p:sp>
          <p:nvSpPr>
            <p:cNvPr id="649" name="Google Shape;649;p49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52" name="Google Shape;652;p49"/>
          <p:cNvSpPr/>
          <p:nvPr/>
        </p:nvSpPr>
        <p:spPr>
          <a:xfrm>
            <a:off x="5792725" y="174266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49"/>
          <p:cNvGrpSpPr/>
          <p:nvPr/>
        </p:nvGrpSpPr>
        <p:grpSpPr>
          <a:xfrm>
            <a:off x="6389852" y="3942944"/>
            <a:ext cx="1390502" cy="159625"/>
            <a:chOff x="3530150" y="2790075"/>
            <a:chExt cx="1962600" cy="225300"/>
          </a:xfrm>
        </p:grpSpPr>
        <p:sp>
          <p:nvSpPr>
            <p:cNvPr id="654" name="Google Shape;654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9"/>
            <p:cNvSpPr/>
            <p:nvPr/>
          </p:nvSpPr>
          <p:spPr>
            <a:xfrm>
              <a:off x="3535048" y="2794453"/>
              <a:ext cx="888900" cy="216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49"/>
          <p:cNvGrpSpPr/>
          <p:nvPr/>
        </p:nvGrpSpPr>
        <p:grpSpPr>
          <a:xfrm>
            <a:off x="6389852" y="3639194"/>
            <a:ext cx="1390502" cy="159625"/>
            <a:chOff x="3530150" y="2790075"/>
            <a:chExt cx="1962600" cy="225300"/>
          </a:xfrm>
        </p:grpSpPr>
        <p:sp>
          <p:nvSpPr>
            <p:cNvPr id="657" name="Google Shape;657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3535062" y="2794453"/>
              <a:ext cx="408600" cy="216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9"/>
          <p:cNvGrpSpPr/>
          <p:nvPr/>
        </p:nvGrpSpPr>
        <p:grpSpPr>
          <a:xfrm>
            <a:off x="6389852" y="3335444"/>
            <a:ext cx="1390502" cy="159625"/>
            <a:chOff x="3530150" y="2790075"/>
            <a:chExt cx="1962600" cy="225300"/>
          </a:xfrm>
        </p:grpSpPr>
        <p:sp>
          <p:nvSpPr>
            <p:cNvPr id="660" name="Google Shape;660;p49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3535044" y="2794453"/>
              <a:ext cx="1408800" cy="216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49"/>
          <p:cNvSpPr txBox="1"/>
          <p:nvPr/>
        </p:nvSpPr>
        <p:spPr>
          <a:xfrm>
            <a:off x="5413200" y="3299721"/>
            <a:ext cx="947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mercury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3" name="Google Shape;663;p49"/>
          <p:cNvSpPr txBox="1"/>
          <p:nvPr/>
        </p:nvSpPr>
        <p:spPr>
          <a:xfrm>
            <a:off x="5413200" y="3604521"/>
            <a:ext cx="951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jupiter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4" name="Google Shape;664;p49"/>
          <p:cNvSpPr txBox="1"/>
          <p:nvPr/>
        </p:nvSpPr>
        <p:spPr>
          <a:xfrm>
            <a:off x="5413200" y="3909321"/>
            <a:ext cx="951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venus</a:t>
            </a:r>
            <a:endParaRPr sz="2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665" name="Google Shape;665;p49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666" name="Google Shape;666;p49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5B58588-B544-6EBE-75D2-E1073A83B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9" y="1167854"/>
            <a:ext cx="8381803" cy="3975646"/>
          </a:xfrm>
          <a:prstGeom prst="rect">
            <a:avLst/>
          </a:prstGeom>
        </p:spPr>
      </p:pic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11B30F6-3BDE-B828-BEDB-146E39DF92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8" end="5093.9"/>
                </p14:media>
              </p:ext>
            </p:extLst>
          </p:nvPr>
        </p:nvPicPr>
        <p:blipFill rotWithShape="1">
          <a:blip r:embed="rId6"/>
          <a:srcRect l="28" t="12005" b="5016"/>
          <a:stretch/>
        </p:blipFill>
        <p:spPr>
          <a:xfrm>
            <a:off x="327357" y="1179998"/>
            <a:ext cx="8489286" cy="3963502"/>
          </a:xfrm>
          <a:prstGeom prst="rect">
            <a:avLst/>
          </a:prstGeom>
        </p:spPr>
      </p:pic>
      <p:grpSp>
        <p:nvGrpSpPr>
          <p:cNvPr id="670" name="Google Shape;670;p49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671" name="Google Shape;671;p49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0"/>
          <p:cNvSpPr/>
          <p:nvPr/>
        </p:nvSpPr>
        <p:spPr>
          <a:xfrm>
            <a:off x="7119231" y="3911409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0"/>
          <p:cNvSpPr/>
          <p:nvPr/>
        </p:nvSpPr>
        <p:spPr>
          <a:xfrm>
            <a:off x="1441200" y="535050"/>
            <a:ext cx="6261600" cy="407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60"/>
          <p:cNvSpPr/>
          <p:nvPr/>
        </p:nvSpPr>
        <p:spPr>
          <a:xfrm>
            <a:off x="1782000" y="832059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0"/>
          <p:cNvSpPr txBox="1">
            <a:spLocks noGrp="1"/>
          </p:cNvSpPr>
          <p:nvPr>
            <p:ph type="title"/>
          </p:nvPr>
        </p:nvSpPr>
        <p:spPr>
          <a:xfrm>
            <a:off x="2303742" y="1459937"/>
            <a:ext cx="494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LEARNED</a:t>
            </a:r>
            <a:endParaRPr dirty="0"/>
          </a:p>
        </p:txBody>
      </p:sp>
      <p:sp>
        <p:nvSpPr>
          <p:cNvPr id="1106" name="Google Shape;1106;p60"/>
          <p:cNvSpPr txBox="1">
            <a:spLocks noGrp="1"/>
          </p:cNvSpPr>
          <p:nvPr>
            <p:ph type="title" idx="2"/>
          </p:nvPr>
        </p:nvSpPr>
        <p:spPr>
          <a:xfrm>
            <a:off x="3751200" y="871041"/>
            <a:ext cx="349744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107" name="Google Shape;1107;p60"/>
          <p:cNvSpPr txBox="1">
            <a:spLocks noGrp="1"/>
          </p:cNvSpPr>
          <p:nvPr>
            <p:ph type="subTitle" idx="1"/>
          </p:nvPr>
        </p:nvSpPr>
        <p:spPr>
          <a:xfrm>
            <a:off x="1897842" y="2119312"/>
            <a:ext cx="5464158" cy="1650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1. Need more practice with </a:t>
            </a:r>
            <a:r>
              <a:rPr lang="en-US" sz="1400" dirty="0"/>
              <a:t>Local Outlier Factor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2. Linear Regression </a:t>
            </a:r>
            <a:r>
              <a:rPr lang="en-US" sz="1400" dirty="0"/>
              <a:t>was useful for understanding trends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3. </a:t>
            </a:r>
            <a:r>
              <a:rPr lang="pt-BR" sz="1400" dirty="0"/>
              <a:t>Communication </a:t>
            </a:r>
            <a:r>
              <a:rPr lang="pt-BR" sz="1400" dirty="0" err="1"/>
              <a:t>is</a:t>
            </a:r>
            <a:r>
              <a:rPr lang="pt-BR" sz="1400" dirty="0"/>
              <a:t> essencial </a:t>
            </a:r>
            <a:r>
              <a:rPr lang="pt-BR" sz="1400" dirty="0" err="1"/>
              <a:t>when</a:t>
            </a:r>
            <a:r>
              <a:rPr lang="pt-BR" sz="1400" dirty="0"/>
              <a:t> data </a:t>
            </a:r>
            <a:r>
              <a:rPr lang="pt-BR" sz="1400" dirty="0" err="1"/>
              <a:t>is</a:t>
            </a:r>
            <a:r>
              <a:rPr lang="pt-BR" sz="1400" dirty="0"/>
              <a:t> </a:t>
            </a:r>
            <a:r>
              <a:rPr lang="pt-BR" sz="1400" dirty="0" err="1"/>
              <a:t>limited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4. </a:t>
            </a:r>
            <a:r>
              <a:rPr lang="pt-BR" sz="1400" dirty="0"/>
              <a:t>Chat GPT improves </a:t>
            </a:r>
            <a:r>
              <a:rPr lang="pt-BR" sz="1400" dirty="0" err="1"/>
              <a:t>our</a:t>
            </a:r>
            <a:r>
              <a:rPr lang="pt-BR" sz="1400" dirty="0"/>
              <a:t> front-</a:t>
            </a:r>
            <a:r>
              <a:rPr lang="pt-BR" sz="1400" dirty="0" err="1"/>
              <a:t>end</a:t>
            </a:r>
            <a:r>
              <a:rPr lang="pt-BR" sz="1400" dirty="0"/>
              <a:t> skills</a:t>
            </a: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5. </a:t>
            </a:r>
            <a:r>
              <a:rPr lang="en-US" sz="1400" dirty="0"/>
              <a:t>Need to explore more data analysis libraries.</a:t>
            </a:r>
            <a:endParaRPr lang="pt-BR" sz="1400" dirty="0"/>
          </a:p>
        </p:txBody>
      </p:sp>
      <p:grpSp>
        <p:nvGrpSpPr>
          <p:cNvPr id="1108" name="Google Shape;1108;p60"/>
          <p:cNvGrpSpPr/>
          <p:nvPr/>
        </p:nvGrpSpPr>
        <p:grpSpPr>
          <a:xfrm>
            <a:off x="5354300" y="448814"/>
            <a:ext cx="3397850" cy="187275"/>
            <a:chOff x="-3237675" y="-1132050"/>
            <a:chExt cx="3397850" cy="187275"/>
          </a:xfrm>
        </p:grpSpPr>
        <p:sp>
          <p:nvSpPr>
            <p:cNvPr id="1109" name="Google Shape;1109;p60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0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0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0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0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18" name="Google Shape;1118;p60"/>
          <p:cNvCxnSpPr/>
          <p:nvPr/>
        </p:nvCxnSpPr>
        <p:spPr>
          <a:xfrm rot="10800000" flipH="1">
            <a:off x="2195400" y="3762159"/>
            <a:ext cx="6957300" cy="2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19" name="Google Shape;1119;p60"/>
          <p:cNvGrpSpPr/>
          <p:nvPr/>
        </p:nvGrpSpPr>
        <p:grpSpPr>
          <a:xfrm>
            <a:off x="1125239" y="3675407"/>
            <a:ext cx="772605" cy="196301"/>
            <a:chOff x="2641350" y="846250"/>
            <a:chExt cx="413600" cy="105075"/>
          </a:xfrm>
        </p:grpSpPr>
        <p:sp>
          <p:nvSpPr>
            <p:cNvPr id="1120" name="Google Shape;1120;p6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6"/>
          <p:cNvSpPr txBox="1">
            <a:spLocks noGrp="1"/>
          </p:cNvSpPr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966" name="Google Shape;966;p56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967" name="Google Shape;967;p56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56"/>
          <p:cNvGrpSpPr/>
          <p:nvPr/>
        </p:nvGrpSpPr>
        <p:grpSpPr>
          <a:xfrm>
            <a:off x="241063" y="3577054"/>
            <a:ext cx="3397850" cy="187275"/>
            <a:chOff x="-3237675" y="-1132050"/>
            <a:chExt cx="3397850" cy="187275"/>
          </a:xfrm>
        </p:grpSpPr>
        <p:sp>
          <p:nvSpPr>
            <p:cNvPr id="972" name="Google Shape;972;p56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06;p60">
            <a:extLst>
              <a:ext uri="{FF2B5EF4-FFF2-40B4-BE49-F238E27FC236}">
                <a16:creationId xmlns:a16="http://schemas.microsoft.com/office/drawing/2014/main" id="{E51E516D-1C03-6635-6190-54B8FD8381AD}"/>
              </a:ext>
            </a:extLst>
          </p:cNvPr>
          <p:cNvSpPr txBox="1">
            <a:spLocks/>
          </p:cNvSpPr>
          <p:nvPr/>
        </p:nvSpPr>
        <p:spPr>
          <a:xfrm>
            <a:off x="1526400" y="2605018"/>
            <a:ext cx="608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/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B135DF-DDD4-E7A4-E3F8-05B0BE075064}"/>
              </a:ext>
            </a:extLst>
          </p:cNvPr>
          <p:cNvSpPr/>
          <p:nvPr/>
        </p:nvSpPr>
        <p:spPr>
          <a:xfrm>
            <a:off x="1627200" y="1637071"/>
            <a:ext cx="3667769" cy="2952810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2" name="Google Shape;752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ABOUT ME</a:t>
            </a:r>
            <a:endParaRPr dirty="0"/>
          </a:p>
        </p:txBody>
      </p:sp>
      <p:grpSp>
        <p:nvGrpSpPr>
          <p:cNvPr id="763" name="Google Shape;763;p51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764" name="Google Shape;764;p51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7060087" y="1463807"/>
            <a:ext cx="913425" cy="370975"/>
            <a:chOff x="6514150" y="4420266"/>
            <a:chExt cx="913425" cy="370975"/>
          </a:xfrm>
        </p:grpSpPr>
        <p:sp>
          <p:nvSpPr>
            <p:cNvPr id="769" name="Google Shape;769;p51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416;p40">
            <a:extLst>
              <a:ext uri="{FF2B5EF4-FFF2-40B4-BE49-F238E27FC236}">
                <a16:creationId xmlns:a16="http://schemas.microsoft.com/office/drawing/2014/main" id="{D2D4E099-3361-EBA7-A047-E1AAE4DF9E90}"/>
              </a:ext>
            </a:extLst>
          </p:cNvPr>
          <p:cNvSpPr txBox="1">
            <a:spLocks/>
          </p:cNvSpPr>
          <p:nvPr/>
        </p:nvSpPr>
        <p:spPr>
          <a:xfrm>
            <a:off x="1774362" y="2244325"/>
            <a:ext cx="11553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3000"/>
              <a:buFont typeface="Bebas Neue"/>
              <a:buNone/>
              <a:defRPr sz="3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01.</a:t>
            </a:r>
          </a:p>
        </p:txBody>
      </p:sp>
      <p:sp>
        <p:nvSpPr>
          <p:cNvPr id="11" name="Google Shape;415;p40">
            <a:extLst>
              <a:ext uri="{FF2B5EF4-FFF2-40B4-BE49-F238E27FC236}">
                <a16:creationId xmlns:a16="http://schemas.microsoft.com/office/drawing/2014/main" id="{E23D7D14-D98C-3797-AC51-A39958809BDB}"/>
              </a:ext>
            </a:extLst>
          </p:cNvPr>
          <p:cNvSpPr txBox="1">
            <a:spLocks/>
          </p:cNvSpPr>
          <p:nvPr/>
        </p:nvSpPr>
        <p:spPr>
          <a:xfrm>
            <a:off x="2292882" y="2089225"/>
            <a:ext cx="2919587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1800" dirty="0"/>
              <a:t>Cassiano josé Sobierai</a:t>
            </a:r>
          </a:p>
        </p:txBody>
      </p:sp>
      <p:sp>
        <p:nvSpPr>
          <p:cNvPr id="12" name="Google Shape;416;p40">
            <a:extLst>
              <a:ext uri="{FF2B5EF4-FFF2-40B4-BE49-F238E27FC236}">
                <a16:creationId xmlns:a16="http://schemas.microsoft.com/office/drawing/2014/main" id="{B076CFF0-D4A8-1D48-25F7-9F9A32AF7B69}"/>
              </a:ext>
            </a:extLst>
          </p:cNvPr>
          <p:cNvSpPr txBox="1">
            <a:spLocks/>
          </p:cNvSpPr>
          <p:nvPr/>
        </p:nvSpPr>
        <p:spPr>
          <a:xfrm>
            <a:off x="1774362" y="2700833"/>
            <a:ext cx="11553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3000"/>
              <a:buFont typeface="Bebas Neue"/>
              <a:buNone/>
              <a:defRPr sz="3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02.</a:t>
            </a:r>
          </a:p>
        </p:txBody>
      </p:sp>
      <p:sp>
        <p:nvSpPr>
          <p:cNvPr id="13" name="Google Shape;415;p40">
            <a:extLst>
              <a:ext uri="{FF2B5EF4-FFF2-40B4-BE49-F238E27FC236}">
                <a16:creationId xmlns:a16="http://schemas.microsoft.com/office/drawing/2014/main" id="{6A7C4A07-D2E6-C265-DAE7-CA3728D1DBCF}"/>
              </a:ext>
            </a:extLst>
          </p:cNvPr>
          <p:cNvSpPr txBox="1">
            <a:spLocks/>
          </p:cNvSpPr>
          <p:nvPr/>
        </p:nvSpPr>
        <p:spPr>
          <a:xfrm>
            <a:off x="2292882" y="2545733"/>
            <a:ext cx="3002087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1800" dirty="0" err="1"/>
              <a:t>CurrentLY</a:t>
            </a:r>
            <a:r>
              <a:rPr lang="pt-BR" sz="1800" dirty="0"/>
              <a:t> living IN</a:t>
            </a:r>
          </a:p>
          <a:p>
            <a:r>
              <a:rPr lang="pt-BR" sz="1800" dirty="0"/>
              <a:t>farroupilha, </a:t>
            </a:r>
            <a:r>
              <a:rPr lang="pt-BR" sz="1800" dirty="0" err="1"/>
              <a:t>brazil</a:t>
            </a:r>
            <a:endParaRPr lang="pt-BR" sz="1800" dirty="0"/>
          </a:p>
        </p:txBody>
      </p:sp>
      <p:sp>
        <p:nvSpPr>
          <p:cNvPr id="14" name="Google Shape;416;p40">
            <a:extLst>
              <a:ext uri="{FF2B5EF4-FFF2-40B4-BE49-F238E27FC236}">
                <a16:creationId xmlns:a16="http://schemas.microsoft.com/office/drawing/2014/main" id="{9AF7FC00-C528-AAC5-0D21-91CE1A262B0C}"/>
              </a:ext>
            </a:extLst>
          </p:cNvPr>
          <p:cNvSpPr txBox="1">
            <a:spLocks/>
          </p:cNvSpPr>
          <p:nvPr/>
        </p:nvSpPr>
        <p:spPr>
          <a:xfrm>
            <a:off x="1774362" y="3229856"/>
            <a:ext cx="11553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3000"/>
              <a:buFont typeface="Bebas Neue"/>
              <a:buNone/>
              <a:defRPr sz="3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03.</a:t>
            </a:r>
          </a:p>
        </p:txBody>
      </p:sp>
      <p:sp>
        <p:nvSpPr>
          <p:cNvPr id="15" name="Google Shape;415;p40">
            <a:extLst>
              <a:ext uri="{FF2B5EF4-FFF2-40B4-BE49-F238E27FC236}">
                <a16:creationId xmlns:a16="http://schemas.microsoft.com/office/drawing/2014/main" id="{E82E6340-D059-A1BD-5618-CC8F1235E836}"/>
              </a:ext>
            </a:extLst>
          </p:cNvPr>
          <p:cNvSpPr txBox="1">
            <a:spLocks/>
          </p:cNvSpPr>
          <p:nvPr/>
        </p:nvSpPr>
        <p:spPr>
          <a:xfrm>
            <a:off x="2292882" y="3157341"/>
            <a:ext cx="3002087" cy="63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1800" dirty="0"/>
              <a:t>CURRENTLY WORKING AT JOST BRAZIL AS</a:t>
            </a:r>
          </a:p>
          <a:p>
            <a:r>
              <a:rPr lang="pt-BR" sz="1800" dirty="0"/>
              <a:t>A Jr Data </a:t>
            </a:r>
            <a:r>
              <a:rPr lang="pt-BR" sz="1800" dirty="0" err="1"/>
              <a:t>intelligence</a:t>
            </a:r>
            <a:r>
              <a:rPr lang="pt-BR" sz="1800" dirty="0"/>
              <a:t> </a:t>
            </a:r>
            <a:r>
              <a:rPr lang="pt-BR" sz="1800" dirty="0" err="1"/>
              <a:t>analyst</a:t>
            </a:r>
            <a:endParaRPr lang="pt-BR" sz="1800" dirty="0"/>
          </a:p>
        </p:txBody>
      </p:sp>
      <p:sp>
        <p:nvSpPr>
          <p:cNvPr id="17" name="Google Shape;416;p40">
            <a:extLst>
              <a:ext uri="{FF2B5EF4-FFF2-40B4-BE49-F238E27FC236}">
                <a16:creationId xmlns:a16="http://schemas.microsoft.com/office/drawing/2014/main" id="{9413B445-5647-01BD-EE07-409A28D60F93}"/>
              </a:ext>
            </a:extLst>
          </p:cNvPr>
          <p:cNvSpPr txBox="1">
            <a:spLocks/>
          </p:cNvSpPr>
          <p:nvPr/>
        </p:nvSpPr>
        <p:spPr>
          <a:xfrm>
            <a:off x="1774362" y="3811946"/>
            <a:ext cx="1155389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3000"/>
              <a:buFont typeface="Bebas Neue"/>
              <a:buNone/>
              <a:defRPr sz="3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400" dirty="0"/>
              <a:t>04.</a:t>
            </a:r>
          </a:p>
        </p:txBody>
      </p:sp>
      <p:sp>
        <p:nvSpPr>
          <p:cNvPr id="18" name="Google Shape;415;p40">
            <a:extLst>
              <a:ext uri="{FF2B5EF4-FFF2-40B4-BE49-F238E27FC236}">
                <a16:creationId xmlns:a16="http://schemas.microsoft.com/office/drawing/2014/main" id="{F38E2A9D-B320-31FB-BE27-879726373523}"/>
              </a:ext>
            </a:extLst>
          </p:cNvPr>
          <p:cNvSpPr txBox="1">
            <a:spLocks/>
          </p:cNvSpPr>
          <p:nvPr/>
        </p:nvSpPr>
        <p:spPr>
          <a:xfrm>
            <a:off x="2292882" y="3739431"/>
            <a:ext cx="2919587" cy="63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chemeClr val="accent1"/>
              </a:buClr>
              <a:buSzPts val="24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GRADUATING Systems Analysis and Development at IFRS</a:t>
            </a:r>
            <a:endParaRPr lang="pt-BR" sz="1800" dirty="0"/>
          </a:p>
        </p:txBody>
      </p:sp>
      <p:sp>
        <p:nvSpPr>
          <p:cNvPr id="21" name="Google Shape;752;p51">
            <a:extLst>
              <a:ext uri="{FF2B5EF4-FFF2-40B4-BE49-F238E27FC236}">
                <a16:creationId xmlns:a16="http://schemas.microsoft.com/office/drawing/2014/main" id="{BCA7F6ED-C9DC-331B-527A-5DB3EA31C315}"/>
              </a:ext>
            </a:extLst>
          </p:cNvPr>
          <p:cNvSpPr txBox="1">
            <a:spLocks/>
          </p:cNvSpPr>
          <p:nvPr/>
        </p:nvSpPr>
        <p:spPr>
          <a:xfrm>
            <a:off x="1627200" y="1713348"/>
            <a:ext cx="366776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2400" dirty="0"/>
              <a:t>GENERAL INFORMATION</a:t>
            </a:r>
          </a:p>
        </p:txBody>
      </p:sp>
      <p:pic>
        <p:nvPicPr>
          <p:cNvPr id="5" name="Picture 4" descr="A person with sand on his face&#10;&#10;Description automatically generated">
            <a:extLst>
              <a:ext uri="{FF2B5EF4-FFF2-40B4-BE49-F238E27FC236}">
                <a16:creationId xmlns:a16="http://schemas.microsoft.com/office/drawing/2014/main" id="{E43BACB0-106F-545B-CD9B-211D69D8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77155" y="2014274"/>
            <a:ext cx="2919826" cy="2189870"/>
          </a:xfrm>
          <a:prstGeom prst="rect">
            <a:avLst/>
          </a:prstGeom>
          <a:solidFill>
            <a:srgbClr val="E7E7E7"/>
          </a:solidFill>
          <a:ln w="38100">
            <a:solidFill>
              <a:srgbClr val="2A2F60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/>
          <p:nvPr/>
        </p:nvSpPr>
        <p:spPr>
          <a:xfrm>
            <a:off x="6037030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0"/>
          <p:cNvSpPr/>
          <p:nvPr/>
        </p:nvSpPr>
        <p:spPr>
          <a:xfrm>
            <a:off x="6037192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>
            <a:off x="3336004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40"/>
          <p:cNvSpPr/>
          <p:nvPr/>
        </p:nvSpPr>
        <p:spPr>
          <a:xfrm>
            <a:off x="3336167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40"/>
          <p:cNvSpPr/>
          <p:nvPr/>
        </p:nvSpPr>
        <p:spPr>
          <a:xfrm>
            <a:off x="623637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623800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subTitle" idx="1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introduction to the first part of the test</a:t>
            </a:r>
            <a:endParaRPr dirty="0"/>
          </a:p>
        </p:txBody>
      </p:sp>
      <p:sp>
        <p:nvSpPr>
          <p:cNvPr id="415" name="Google Shape;415;p40"/>
          <p:cNvSpPr txBox="1">
            <a:spLocks noGrp="1"/>
          </p:cNvSpPr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TEST 1: </a:t>
            </a:r>
            <a:br>
              <a:rPr lang="pt-BR" dirty="0"/>
            </a:br>
            <a:r>
              <a:rPr lang="pt-BR" dirty="0"/>
              <a:t>THE PROBLEM</a:t>
            </a:r>
          </a:p>
        </p:txBody>
      </p:sp>
      <p:sp>
        <p:nvSpPr>
          <p:cNvPr id="416" name="Google Shape;416;p40"/>
          <p:cNvSpPr txBox="1">
            <a:spLocks noGrp="1"/>
          </p:cNvSpPr>
          <p:nvPr>
            <p:ph type="title" idx="2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17" name="Google Shape;417;p40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TEST 1: THE </a:t>
            </a:r>
            <a:r>
              <a:rPr lang="pt-BR" dirty="0" err="1"/>
              <a:t>process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analysis</a:t>
            </a:r>
            <a:endParaRPr dirty="0"/>
          </a:p>
        </p:txBody>
      </p:sp>
      <p:sp>
        <p:nvSpPr>
          <p:cNvPr id="418" name="Google Shape;418;p40"/>
          <p:cNvSpPr txBox="1">
            <a:spLocks noGrp="1"/>
          </p:cNvSpPr>
          <p:nvPr>
            <p:ph type="title" idx="4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subTitle" idx="5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insights of the avaliable data</a:t>
            </a:r>
            <a:endParaRPr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7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22" name="Google Shape;422;p40"/>
          <p:cNvSpPr txBox="1">
            <a:spLocks noGrp="1"/>
          </p:cNvSpPr>
          <p:nvPr>
            <p:ph type="subTitle" idx="8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introduction to the second part of the test</a:t>
            </a:r>
            <a:endParaRPr dirty="0"/>
          </a:p>
        </p:txBody>
      </p:sp>
      <p:sp>
        <p:nvSpPr>
          <p:cNvPr id="423" name="Google Shape;423;p40"/>
          <p:cNvSpPr txBox="1">
            <a:spLocks noGrp="1"/>
          </p:cNvSpPr>
          <p:nvPr>
            <p:ph type="title" idx="9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TEST 2: CREATING THE SYSTEM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24" name="Google Shape;424;p40"/>
          <p:cNvSpPr txBox="1">
            <a:spLocks noGrp="1"/>
          </p:cNvSpPr>
          <p:nvPr>
            <p:ph type="title" idx="13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subTitle" idx="14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development process of the system</a:t>
            </a:r>
            <a:endParaRPr dirty="0"/>
          </a:p>
        </p:txBody>
      </p:sp>
      <p:sp>
        <p:nvSpPr>
          <p:cNvPr id="426" name="Google Shape;426;p40"/>
          <p:cNvSpPr txBox="1">
            <a:spLocks noGrp="1"/>
          </p:cNvSpPr>
          <p:nvPr>
            <p:ph type="title" idx="15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</a:rPr>
              <a:t>TEST 2: VISUALIZING</a:t>
            </a:r>
            <a:br>
              <a:rPr lang="pt-BR" dirty="0">
                <a:solidFill>
                  <a:schemeClr val="accent2"/>
                </a:solidFill>
              </a:rPr>
            </a:br>
            <a:r>
              <a:rPr lang="pt-BR" dirty="0">
                <a:solidFill>
                  <a:schemeClr val="accent2"/>
                </a:solidFill>
              </a:rPr>
              <a:t>THE SYSTEM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 idx="16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17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Showing the results of the system</a:t>
            </a:r>
            <a:endParaRPr dirty="0"/>
          </a:p>
        </p:txBody>
      </p:sp>
      <p:sp>
        <p:nvSpPr>
          <p:cNvPr id="429" name="Google Shape;429;p40"/>
          <p:cNvSpPr txBox="1">
            <a:spLocks noGrp="1"/>
          </p:cNvSpPr>
          <p:nvPr>
            <p:ph type="title" idx="18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accent2"/>
                </a:solidFill>
              </a:rPr>
              <a:t>conclusion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19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31" name="Google Shape;431;p40"/>
          <p:cNvSpPr txBox="1">
            <a:spLocks noGrp="1"/>
          </p:cNvSpPr>
          <p:nvPr>
            <p:ph type="subTitle" idx="20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 learned</a:t>
            </a:r>
            <a:endParaRPr dirty="0"/>
          </a:p>
        </p:txBody>
      </p:sp>
      <p:sp>
        <p:nvSpPr>
          <p:cNvPr id="432" name="Google Shape;432;p4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33" name="Google Shape;433;p40"/>
          <p:cNvSpPr/>
          <p:nvPr/>
        </p:nvSpPr>
        <p:spPr>
          <a:xfrm>
            <a:off x="8262473" y="1570679"/>
            <a:ext cx="549900" cy="5499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1402060" y="500977"/>
            <a:ext cx="796500" cy="7965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40"/>
          <p:cNvGrpSpPr/>
          <p:nvPr/>
        </p:nvGrpSpPr>
        <p:grpSpPr>
          <a:xfrm rot="10800000">
            <a:off x="1186863" y="823412"/>
            <a:ext cx="537556" cy="136576"/>
            <a:chOff x="2641350" y="846250"/>
            <a:chExt cx="413600" cy="105075"/>
          </a:xfrm>
        </p:grpSpPr>
        <p:sp>
          <p:nvSpPr>
            <p:cNvPr id="436" name="Google Shape;436;p4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17;p40">
            <a:extLst>
              <a:ext uri="{FF2B5EF4-FFF2-40B4-BE49-F238E27FC236}">
                <a16:creationId xmlns:a16="http://schemas.microsoft.com/office/drawing/2014/main" id="{F34AD502-4F57-1965-AD2C-14E380ACFF2F}"/>
              </a:ext>
            </a:extLst>
          </p:cNvPr>
          <p:cNvSpPr txBox="1">
            <a:spLocks/>
          </p:cNvSpPr>
          <p:nvPr/>
        </p:nvSpPr>
        <p:spPr>
          <a:xfrm>
            <a:off x="6087600" y="1618808"/>
            <a:ext cx="23364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TEST 2: THE monitoring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title"/>
          </p:nvPr>
        </p:nvSpPr>
        <p:spPr>
          <a:xfrm>
            <a:off x="1015151" y="795589"/>
            <a:ext cx="3675900" cy="11931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TEST 1: THE PROBLEM</a:t>
            </a:r>
            <a:endParaRPr sz="4800" dirty="0"/>
          </a:p>
        </p:txBody>
      </p:sp>
      <p:grpSp>
        <p:nvGrpSpPr>
          <p:cNvPr id="485" name="Google Shape;485;p43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486" name="Google Shape;486;p4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43"/>
          <p:cNvSpPr/>
          <p:nvPr/>
        </p:nvSpPr>
        <p:spPr>
          <a:xfrm>
            <a:off x="515951" y="354079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43"/>
          <p:cNvGrpSpPr/>
          <p:nvPr/>
        </p:nvGrpSpPr>
        <p:grpSpPr>
          <a:xfrm>
            <a:off x="1175944" y="803851"/>
            <a:ext cx="537556" cy="136576"/>
            <a:chOff x="2641350" y="846250"/>
            <a:chExt cx="413600" cy="105075"/>
          </a:xfrm>
        </p:grpSpPr>
        <p:sp>
          <p:nvSpPr>
            <p:cNvPr id="492" name="Google Shape;492;p4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43"/>
          <p:cNvSpPr txBox="1">
            <a:spLocks noGrp="1"/>
          </p:cNvSpPr>
          <p:nvPr>
            <p:ph type="body" idx="1"/>
          </p:nvPr>
        </p:nvSpPr>
        <p:spPr>
          <a:xfrm>
            <a:off x="896000" y="2179726"/>
            <a:ext cx="3675900" cy="2075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Identify any anomalous behavior in a sales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dk1"/>
                </a:solidFill>
              </a:rPr>
              <a:t>The test provided two similar datasets, about transactions per hour. Both have 24 lines from 00h to 23h. </a:t>
            </a: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" name="Google Shape;483;p43">
            <a:extLst>
              <a:ext uri="{FF2B5EF4-FFF2-40B4-BE49-F238E27FC236}">
                <a16:creationId xmlns:a16="http://schemas.microsoft.com/office/drawing/2014/main" id="{48108359-C5E5-F9A2-F7F5-BE4968956B07}"/>
              </a:ext>
            </a:extLst>
          </p:cNvPr>
          <p:cNvSpPr/>
          <p:nvPr/>
        </p:nvSpPr>
        <p:spPr>
          <a:xfrm>
            <a:off x="5338163" y="535075"/>
            <a:ext cx="3031200" cy="40733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4;p43">
            <a:extLst>
              <a:ext uri="{FF2B5EF4-FFF2-40B4-BE49-F238E27FC236}">
                <a16:creationId xmlns:a16="http://schemas.microsoft.com/office/drawing/2014/main" id="{41A586C2-F190-11B0-ACF0-1A0A83D507B4}"/>
              </a:ext>
            </a:extLst>
          </p:cNvPr>
          <p:cNvSpPr txBox="1">
            <a:spLocks/>
          </p:cNvSpPr>
          <p:nvPr/>
        </p:nvSpPr>
        <p:spPr>
          <a:xfrm>
            <a:off x="5395763" y="610412"/>
            <a:ext cx="29062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2800" dirty="0"/>
              <a:t>THE DATASETS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9AAD95-516B-B0A0-27D7-1E4D726E2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513073"/>
              </p:ext>
            </p:extLst>
          </p:nvPr>
        </p:nvGraphicFramePr>
        <p:xfrm>
          <a:off x="5395763" y="1117364"/>
          <a:ext cx="2906223" cy="3425261"/>
        </p:xfrm>
        <a:graphic>
          <a:graphicData uri="http://schemas.openxmlformats.org/drawingml/2006/table">
            <a:tbl>
              <a:tblPr firstRow="1" bandRow="1">
                <a:tableStyleId>{34233198-D7CB-4470-ABFD-DE66AC005442}</a:tableStyleId>
              </a:tblPr>
              <a:tblGrid>
                <a:gridCol w="1540800">
                  <a:extLst>
                    <a:ext uri="{9D8B030D-6E8A-4147-A177-3AD203B41FA5}">
                      <a16:colId xmlns:a16="http://schemas.microsoft.com/office/drawing/2014/main" val="152775524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363307275"/>
                    </a:ext>
                  </a:extLst>
                </a:gridCol>
                <a:gridCol w="537423">
                  <a:extLst>
                    <a:ext uri="{9D8B030D-6E8A-4147-A177-3AD203B41FA5}">
                      <a16:colId xmlns:a16="http://schemas.microsoft.com/office/drawing/2014/main" val="205427045"/>
                    </a:ext>
                  </a:extLst>
                </a:gridCol>
              </a:tblGrid>
              <a:tr h="522306">
                <a:tc>
                  <a:txBody>
                    <a:bodyPr/>
                    <a:lstStyle/>
                    <a:p>
                      <a:pPr algn="l"/>
                      <a:r>
                        <a:rPr lang="pt-BR" b="1" dirty="0" err="1"/>
                        <a:t>Column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 err="1"/>
                        <a:t>Type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of</a:t>
                      </a:r>
                      <a:r>
                        <a:rPr lang="pt-BR" b="1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 err="1"/>
                        <a:t>Ex</a:t>
                      </a:r>
                      <a:r>
                        <a:rPr lang="pt-BR" b="1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48113"/>
                  </a:ext>
                </a:extLst>
              </a:tr>
              <a:tr h="356712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String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01h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474591"/>
                  </a:ext>
                </a:extLst>
              </a:tr>
              <a:tr h="349718"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today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Integer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361290"/>
                  </a:ext>
                </a:extLst>
              </a:tr>
              <a:tr h="356712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Yesterday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Integer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772"/>
                  </a:ext>
                </a:extLst>
              </a:tr>
              <a:tr h="613271"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same_day_last_week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Integer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95784"/>
                  </a:ext>
                </a:extLst>
              </a:tr>
              <a:tr h="613271">
                <a:tc>
                  <a:txBody>
                    <a:bodyPr/>
                    <a:lstStyle/>
                    <a:p>
                      <a:pPr algn="l"/>
                      <a:r>
                        <a:rPr lang="pt-BR"/>
                        <a:t>avg_last_week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Float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52305"/>
                  </a:ext>
                </a:extLst>
              </a:tr>
              <a:tr h="613271"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avg_last_month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err="1"/>
                        <a:t>Float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4040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43">
            <a:extLst>
              <a:ext uri="{FF2B5EF4-FFF2-40B4-BE49-F238E27FC236}">
                <a16:creationId xmlns:a16="http://schemas.microsoft.com/office/drawing/2014/main" id="{8D94914A-94C3-4340-9EBC-7BB780C50C19}"/>
              </a:ext>
            </a:extLst>
          </p:cNvPr>
          <p:cNvSpPr/>
          <p:nvPr/>
        </p:nvSpPr>
        <p:spPr>
          <a:xfrm>
            <a:off x="720000" y="1180800"/>
            <a:ext cx="7704000" cy="396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1: THE PROCESS OF ANALYSIS </a:t>
            </a:r>
            <a:endParaRPr dirty="0"/>
          </a:p>
        </p:txBody>
      </p:sp>
      <p:sp>
        <p:nvSpPr>
          <p:cNvPr id="504" name="Google Shape;504;p44"/>
          <p:cNvSpPr txBox="1"/>
          <p:nvPr/>
        </p:nvSpPr>
        <p:spPr>
          <a:xfrm>
            <a:off x="720000" y="1811412"/>
            <a:ext cx="2426247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CHECKOUT 1 DATA</a:t>
            </a:r>
            <a:endParaRPr sz="25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720000" y="2140212"/>
            <a:ext cx="2409602" cy="280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All</a:t>
            </a: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daily</a:t>
            </a: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data shows</a:t>
            </a: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spikes in sales,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if compared to the averages.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Yesterday data does not finish the day like all the other data.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Averages have similar trends.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lang="pt-BR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508" name="Google Shape;508;p44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509" name="Google Shape;509;p4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44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514" name="Google Shape;514;p44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045CC9-8D98-7314-A5FF-D0C103E0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47" y="1513731"/>
            <a:ext cx="5097815" cy="2525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14FE6-4AB1-409E-3BB8-02EAA52B0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47" y="1513732"/>
            <a:ext cx="5097815" cy="2525712"/>
          </a:xfrm>
          <a:prstGeom prst="rect">
            <a:avLst/>
          </a:prstGeom>
        </p:spPr>
      </p:pic>
      <p:sp>
        <p:nvSpPr>
          <p:cNvPr id="11" name="Google Shape;502;p44">
            <a:extLst>
              <a:ext uri="{FF2B5EF4-FFF2-40B4-BE49-F238E27FC236}">
                <a16:creationId xmlns:a16="http://schemas.microsoft.com/office/drawing/2014/main" id="{005F9D3D-1941-C120-71E6-ABCFAF552E94}"/>
              </a:ext>
            </a:extLst>
          </p:cNvPr>
          <p:cNvSpPr txBox="1">
            <a:spLocks/>
          </p:cNvSpPr>
          <p:nvPr/>
        </p:nvSpPr>
        <p:spPr>
          <a:xfrm>
            <a:off x="5454030" y="4042171"/>
            <a:ext cx="2880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pt-BR" sz="2800" dirty="0">
                <a:highlight>
                  <a:srgbClr val="FFFFFF"/>
                </a:highlight>
              </a:rPr>
              <a:t>Overview </a:t>
            </a:r>
            <a:r>
              <a:rPr lang="pt-BR" sz="2800" dirty="0" err="1">
                <a:highlight>
                  <a:srgbClr val="FFFFFF"/>
                </a:highlight>
              </a:rPr>
              <a:t>of</a:t>
            </a:r>
            <a:r>
              <a:rPr lang="pt-BR" sz="2800" dirty="0">
                <a:highlight>
                  <a:srgbClr val="FFFFFF"/>
                </a:highlight>
              </a:rPr>
              <a:t> </a:t>
            </a:r>
            <a:r>
              <a:rPr lang="pt-BR" sz="2800" dirty="0" err="1">
                <a:highlight>
                  <a:srgbClr val="FFFFFF"/>
                </a:highlight>
              </a:rPr>
              <a:t>the</a:t>
            </a:r>
            <a:r>
              <a:rPr lang="pt-BR" sz="2800" dirty="0">
                <a:highlight>
                  <a:srgbClr val="FFFFFF"/>
                </a:highlight>
              </a:rPr>
              <a:t>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3;p43">
            <a:extLst>
              <a:ext uri="{FF2B5EF4-FFF2-40B4-BE49-F238E27FC236}">
                <a16:creationId xmlns:a16="http://schemas.microsoft.com/office/drawing/2014/main" id="{8D94914A-94C3-4340-9EBC-7BB780C50C19}"/>
              </a:ext>
            </a:extLst>
          </p:cNvPr>
          <p:cNvSpPr/>
          <p:nvPr/>
        </p:nvSpPr>
        <p:spPr>
          <a:xfrm>
            <a:off x="720000" y="1180800"/>
            <a:ext cx="7704000" cy="396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4"/>
          <p:cNvSpPr txBox="1"/>
          <p:nvPr/>
        </p:nvSpPr>
        <p:spPr>
          <a:xfrm>
            <a:off x="720000" y="1811412"/>
            <a:ext cx="2426247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CHECKOUT 2 DATA</a:t>
            </a:r>
            <a:endParaRPr sz="2500" dirty="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508" name="Google Shape;508;p44"/>
          <p:cNvGrpSpPr/>
          <p:nvPr/>
        </p:nvGrpSpPr>
        <p:grpSpPr>
          <a:xfrm rot="10800000">
            <a:off x="4305271" y="4810771"/>
            <a:ext cx="537556" cy="136576"/>
            <a:chOff x="2641350" y="846250"/>
            <a:chExt cx="413600" cy="105075"/>
          </a:xfrm>
        </p:grpSpPr>
        <p:sp>
          <p:nvSpPr>
            <p:cNvPr id="509" name="Google Shape;509;p4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44"/>
          <p:cNvGrpSpPr/>
          <p:nvPr/>
        </p:nvGrpSpPr>
        <p:grpSpPr>
          <a:xfrm>
            <a:off x="878338" y="983704"/>
            <a:ext cx="913425" cy="370975"/>
            <a:chOff x="6514150" y="4420266"/>
            <a:chExt cx="913425" cy="370975"/>
          </a:xfrm>
        </p:grpSpPr>
        <p:sp>
          <p:nvSpPr>
            <p:cNvPr id="514" name="Google Shape;514;p44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045CC9-8D98-7314-A5FF-D0C103E0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247" y="1513731"/>
            <a:ext cx="5097815" cy="2525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6D95DD-F79A-A999-4F59-ED58D3A44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47" y="1513731"/>
            <a:ext cx="5097815" cy="2525712"/>
          </a:xfrm>
          <a:prstGeom prst="rect">
            <a:avLst/>
          </a:prstGeom>
        </p:spPr>
      </p:pic>
      <p:sp>
        <p:nvSpPr>
          <p:cNvPr id="4" name="Google Shape;505;p44">
            <a:extLst>
              <a:ext uri="{FF2B5EF4-FFF2-40B4-BE49-F238E27FC236}">
                <a16:creationId xmlns:a16="http://schemas.microsoft.com/office/drawing/2014/main" id="{EAD092AB-1E9E-E77F-C133-562BDCED83D2}"/>
              </a:ext>
            </a:extLst>
          </p:cNvPr>
          <p:cNvSpPr txBox="1"/>
          <p:nvPr/>
        </p:nvSpPr>
        <p:spPr>
          <a:xfrm>
            <a:off x="720000" y="2140212"/>
            <a:ext cx="2426247" cy="280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Yesterday </a:t>
            </a:r>
            <a:r>
              <a:rPr lang="pt-BR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and</a:t>
            </a: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Same_day_last_week</a:t>
            </a:r>
            <a:r>
              <a:rPr lang="pt-BR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data shows</a:t>
            </a: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spikes in sales,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if compared to the averages.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Today data have zero sales between 15h and 17h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Avarages</a:t>
            </a: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have similar trends.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lang="pt-BR" dirty="0"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" name="Google Shape;502;p44">
            <a:extLst>
              <a:ext uri="{FF2B5EF4-FFF2-40B4-BE49-F238E27FC236}">
                <a16:creationId xmlns:a16="http://schemas.microsoft.com/office/drawing/2014/main" id="{2AB816D3-9866-A986-9760-2B42D8D1B62A}"/>
              </a:ext>
            </a:extLst>
          </p:cNvPr>
          <p:cNvSpPr txBox="1">
            <a:spLocks/>
          </p:cNvSpPr>
          <p:nvPr/>
        </p:nvSpPr>
        <p:spPr>
          <a:xfrm>
            <a:off x="5454030" y="4042171"/>
            <a:ext cx="2880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pt-BR" sz="2800" dirty="0">
                <a:highlight>
                  <a:srgbClr val="FFFFFF"/>
                </a:highlight>
              </a:rPr>
              <a:t>Overview </a:t>
            </a:r>
            <a:r>
              <a:rPr lang="pt-BR" sz="2800" dirty="0" err="1">
                <a:highlight>
                  <a:srgbClr val="FFFFFF"/>
                </a:highlight>
              </a:rPr>
              <a:t>of</a:t>
            </a:r>
            <a:r>
              <a:rPr lang="pt-BR" sz="2800" dirty="0">
                <a:highlight>
                  <a:srgbClr val="FFFFFF"/>
                </a:highlight>
              </a:rPr>
              <a:t> </a:t>
            </a:r>
            <a:r>
              <a:rPr lang="pt-BR" sz="2800" dirty="0" err="1">
                <a:highlight>
                  <a:srgbClr val="FFFFFF"/>
                </a:highlight>
              </a:rPr>
              <a:t>the</a:t>
            </a:r>
            <a:r>
              <a:rPr lang="pt-BR" sz="2800" dirty="0">
                <a:highlight>
                  <a:srgbClr val="FFFFFF"/>
                </a:highlight>
              </a:rPr>
              <a:t> data</a:t>
            </a:r>
          </a:p>
        </p:txBody>
      </p:sp>
      <p:sp>
        <p:nvSpPr>
          <p:cNvPr id="11" name="Google Shape;502;p44">
            <a:extLst>
              <a:ext uri="{FF2B5EF4-FFF2-40B4-BE49-F238E27FC236}">
                <a16:creationId xmlns:a16="http://schemas.microsoft.com/office/drawing/2014/main" id="{48A8D120-93C5-A496-8545-7F34201CB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1: THE PROCESS OF ANALYSIS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617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0;p46">
            <a:extLst>
              <a:ext uri="{FF2B5EF4-FFF2-40B4-BE49-F238E27FC236}">
                <a16:creationId xmlns:a16="http://schemas.microsoft.com/office/drawing/2014/main" id="{642BC9F2-2F37-F36C-AFFA-B7932F62C43E}"/>
              </a:ext>
            </a:extLst>
          </p:cNvPr>
          <p:cNvSpPr/>
          <p:nvPr/>
        </p:nvSpPr>
        <p:spPr>
          <a:xfrm>
            <a:off x="1533374" y="566848"/>
            <a:ext cx="6069419" cy="40699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6"/>
          <p:cNvSpPr txBox="1">
            <a:spLocks noGrp="1"/>
          </p:cNvSpPr>
          <p:nvPr>
            <p:ph type="title"/>
          </p:nvPr>
        </p:nvSpPr>
        <p:spPr>
          <a:xfrm>
            <a:off x="1541208" y="709955"/>
            <a:ext cx="6061586" cy="451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about the required sql query</a:t>
            </a:r>
            <a:endParaRPr sz="3200" dirty="0"/>
          </a:p>
        </p:txBody>
      </p:sp>
      <p:grpSp>
        <p:nvGrpSpPr>
          <p:cNvPr id="971" name="Google Shape;971;p56"/>
          <p:cNvGrpSpPr/>
          <p:nvPr/>
        </p:nvGrpSpPr>
        <p:grpSpPr>
          <a:xfrm>
            <a:off x="5072263" y="451126"/>
            <a:ext cx="3397850" cy="187275"/>
            <a:chOff x="-3237675" y="-1132050"/>
            <a:chExt cx="3397850" cy="187275"/>
          </a:xfrm>
        </p:grpSpPr>
        <p:sp>
          <p:nvSpPr>
            <p:cNvPr id="972" name="Google Shape;972;p56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6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6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6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6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6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6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555;p46">
            <a:extLst>
              <a:ext uri="{FF2B5EF4-FFF2-40B4-BE49-F238E27FC236}">
                <a16:creationId xmlns:a16="http://schemas.microsoft.com/office/drawing/2014/main" id="{B25165CB-10DD-9FAA-E141-D9F2F9F11F52}"/>
              </a:ext>
            </a:extLst>
          </p:cNvPr>
          <p:cNvSpPr txBox="1">
            <a:spLocks/>
          </p:cNvSpPr>
          <p:nvPr/>
        </p:nvSpPr>
        <p:spPr>
          <a:xfrm>
            <a:off x="1533373" y="1105757"/>
            <a:ext cx="6077253" cy="451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The limited dataset precludes </a:t>
            </a:r>
            <a:r>
              <a:rPr lang="en-US" dirty="0" err="1"/>
              <a:t>robusts</a:t>
            </a:r>
            <a:r>
              <a:rPr lang="en-US" dirty="0"/>
              <a:t> queries, but here is an </a:t>
            </a:r>
          </a:p>
          <a:p>
            <a:pPr algn="ctr"/>
            <a:r>
              <a:rPr lang="en-US" dirty="0"/>
              <a:t>example where SQL could be applicable.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64C6B-5D03-87D8-6A0E-F7E8529DB3E2}"/>
              </a:ext>
            </a:extLst>
          </p:cNvPr>
          <p:cNvSpPr txBox="1"/>
          <p:nvPr/>
        </p:nvSpPr>
        <p:spPr>
          <a:xfrm>
            <a:off x="656145" y="1922857"/>
            <a:ext cx="7831711" cy="230832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SELECT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time,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today,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AVG(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avg_sales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STDDEV(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sales_std_dev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CASE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today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AVG(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19A66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STDDEV(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'High Anomaly'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WHEN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today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AVG(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19A66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STDDEV(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avg_last_week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THEN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'Low Anomaly'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'Normal'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       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END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anomaly_status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98C379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'Table Name'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GROUP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BB2BF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BY</a:t>
            </a:r>
            <a:r>
              <a:rPr lang="en-US" sz="1200" b="0" dirty="0">
                <a:solidFill>
                  <a:srgbClr val="E4E7E7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 time, today</a:t>
            </a:r>
            <a:r>
              <a:rPr lang="en-US" sz="1200" b="0" dirty="0">
                <a:solidFill>
                  <a:srgbClr val="523D14"/>
                </a:solidFill>
                <a:effectLst/>
                <a:highlight>
                  <a:srgbClr val="232834"/>
                </a:highlight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E4E7E7"/>
              </a:solidFill>
              <a:effectLst/>
              <a:highlight>
                <a:srgbClr val="232834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Google Shape;965;p56">
            <a:extLst>
              <a:ext uri="{FF2B5EF4-FFF2-40B4-BE49-F238E27FC236}">
                <a16:creationId xmlns:a16="http://schemas.microsoft.com/office/drawing/2014/main" id="{F40E56B6-5443-74F8-2564-F2883E3F96AE}"/>
              </a:ext>
            </a:extLst>
          </p:cNvPr>
          <p:cNvSpPr txBox="1">
            <a:spLocks/>
          </p:cNvSpPr>
          <p:nvPr/>
        </p:nvSpPr>
        <p:spPr>
          <a:xfrm>
            <a:off x="5202188" y="1994410"/>
            <a:ext cx="3285666" cy="45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76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400" dirty="0"/>
              <a:t>IDENTIFY POTENCIAL ANOMALIES</a:t>
            </a:r>
          </a:p>
        </p:txBody>
      </p:sp>
      <p:grpSp>
        <p:nvGrpSpPr>
          <p:cNvPr id="966" name="Google Shape;966;p56"/>
          <p:cNvGrpSpPr/>
          <p:nvPr/>
        </p:nvGrpSpPr>
        <p:grpSpPr>
          <a:xfrm rot="-5400000">
            <a:off x="6884289" y="1494857"/>
            <a:ext cx="772605" cy="196301"/>
            <a:chOff x="2641350" y="846250"/>
            <a:chExt cx="413600" cy="105075"/>
          </a:xfrm>
        </p:grpSpPr>
        <p:sp>
          <p:nvSpPr>
            <p:cNvPr id="967" name="Google Shape;967;p56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6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6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546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/>
          <p:nvPr/>
        </p:nvSpPr>
        <p:spPr>
          <a:xfrm>
            <a:off x="719500" y="3183825"/>
            <a:ext cx="7704000" cy="12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6"/>
          <p:cNvSpPr/>
          <p:nvPr/>
        </p:nvSpPr>
        <p:spPr>
          <a:xfrm>
            <a:off x="719500" y="1425147"/>
            <a:ext cx="7704000" cy="123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1: THE PROCESS OF ANALYSIS </a:t>
            </a:r>
            <a:endParaRPr dirty="0"/>
          </a:p>
        </p:txBody>
      </p:sp>
      <p:sp>
        <p:nvSpPr>
          <p:cNvPr id="553" name="Google Shape;553;p46"/>
          <p:cNvSpPr txBox="1">
            <a:spLocks noGrp="1"/>
          </p:cNvSpPr>
          <p:nvPr>
            <p:ph type="subTitle" idx="1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554" name="Google Shape;554;p46"/>
          <p:cNvSpPr txBox="1">
            <a:spLocks noGrp="1"/>
          </p:cNvSpPr>
          <p:nvPr>
            <p:ph type="subTitle" idx="2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555" name="Google Shape;555;p46"/>
          <p:cNvSpPr txBox="1">
            <a:spLocks noGrp="1"/>
          </p:cNvSpPr>
          <p:nvPr>
            <p:ph type="subTitle" idx="3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dataset given is too small to perform a robust analysis. Limited data points can lead to unreliable conclusions and missed anomalies.</a:t>
            </a:r>
          </a:p>
        </p:txBody>
      </p:sp>
      <p:sp>
        <p:nvSpPr>
          <p:cNvPr id="556" name="Google Shape;556;p46"/>
          <p:cNvSpPr txBox="1">
            <a:spLocks noGrp="1"/>
          </p:cNvSpPr>
          <p:nvPr>
            <p:ph type="subTitle" idx="4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Communicate the issue to the team and stakeholders. Request more extensive data to conduct a thorough and accurate analysis.</a:t>
            </a:r>
          </a:p>
        </p:txBody>
      </p:sp>
      <p:grpSp>
        <p:nvGrpSpPr>
          <p:cNvPr id="557" name="Google Shape;557;p46"/>
          <p:cNvGrpSpPr/>
          <p:nvPr/>
        </p:nvGrpSpPr>
        <p:grpSpPr>
          <a:xfrm>
            <a:off x="7327516" y="3527511"/>
            <a:ext cx="493766" cy="548627"/>
            <a:chOff x="3299850" y="238575"/>
            <a:chExt cx="427725" cy="482225"/>
          </a:xfrm>
        </p:grpSpPr>
        <p:sp>
          <p:nvSpPr>
            <p:cNvPr id="558" name="Google Shape;558;p46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3" name="Google Shape;563;p46"/>
          <p:cNvGrpSpPr/>
          <p:nvPr/>
        </p:nvGrpSpPr>
        <p:grpSpPr>
          <a:xfrm>
            <a:off x="1302628" y="1777432"/>
            <a:ext cx="609583" cy="548622"/>
            <a:chOff x="6239575" y="4416275"/>
            <a:chExt cx="489625" cy="449175"/>
          </a:xfrm>
        </p:grpSpPr>
        <p:sp>
          <p:nvSpPr>
            <p:cNvPr id="564" name="Google Shape;564;p46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67" name="Google Shape;567;p46"/>
          <p:cNvSpPr/>
          <p:nvPr/>
        </p:nvSpPr>
        <p:spPr>
          <a:xfrm>
            <a:off x="7399888" y="34655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"/>
          <p:cNvSpPr/>
          <p:nvPr/>
        </p:nvSpPr>
        <p:spPr>
          <a:xfrm>
            <a:off x="1412903" y="2009877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46"/>
          <p:cNvGrpSpPr/>
          <p:nvPr/>
        </p:nvGrpSpPr>
        <p:grpSpPr>
          <a:xfrm>
            <a:off x="240000" y="1333364"/>
            <a:ext cx="3397850" cy="187275"/>
            <a:chOff x="-3237675" y="-1132050"/>
            <a:chExt cx="3397850" cy="187275"/>
          </a:xfrm>
        </p:grpSpPr>
        <p:sp>
          <p:nvSpPr>
            <p:cNvPr id="570" name="Google Shape;570;p46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46"/>
          <p:cNvGrpSpPr/>
          <p:nvPr/>
        </p:nvGrpSpPr>
        <p:grpSpPr>
          <a:xfrm>
            <a:off x="7670273" y="2912496"/>
            <a:ext cx="2159530" cy="548628"/>
            <a:chOff x="2641350" y="846250"/>
            <a:chExt cx="413600" cy="105075"/>
          </a:xfrm>
        </p:grpSpPr>
        <p:sp>
          <p:nvSpPr>
            <p:cNvPr id="580" name="Google Shape;580;p46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9"/>
          <p:cNvSpPr/>
          <p:nvPr/>
        </p:nvSpPr>
        <p:spPr>
          <a:xfrm>
            <a:off x="3320050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59"/>
          <p:cNvSpPr/>
          <p:nvPr/>
        </p:nvSpPr>
        <p:spPr>
          <a:xfrm>
            <a:off x="6019475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9"/>
          <p:cNvSpPr/>
          <p:nvPr/>
        </p:nvSpPr>
        <p:spPr>
          <a:xfrm>
            <a:off x="620625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9"/>
          <p:cNvSpPr txBox="1">
            <a:spLocks noGrp="1"/>
          </p:cNvSpPr>
          <p:nvPr>
            <p:ph type="title"/>
          </p:nvPr>
        </p:nvSpPr>
        <p:spPr>
          <a:xfrm>
            <a:off x="4168877" y="1023964"/>
            <a:ext cx="444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4800" dirty="0"/>
              <a:t>TEST 2: THE monitoring system</a:t>
            </a:r>
          </a:p>
        </p:txBody>
      </p:sp>
      <p:sp>
        <p:nvSpPr>
          <p:cNvPr id="1061" name="Google Shape;1061;p59"/>
          <p:cNvSpPr txBox="1">
            <a:spLocks noGrp="1"/>
          </p:cNvSpPr>
          <p:nvPr>
            <p:ph type="title" idx="2"/>
          </p:nvPr>
        </p:nvSpPr>
        <p:spPr>
          <a:xfrm>
            <a:off x="731342" y="27825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SEND ALERTS</a:t>
            </a:r>
            <a:endParaRPr dirty="0"/>
          </a:p>
        </p:txBody>
      </p:sp>
      <p:sp>
        <p:nvSpPr>
          <p:cNvPr id="1062" name="Google Shape;1062;p59"/>
          <p:cNvSpPr txBox="1">
            <a:spLocks noGrp="1"/>
          </p:cNvSpPr>
          <p:nvPr>
            <p:ph type="subTitle" idx="1"/>
          </p:nvPr>
        </p:nvSpPr>
        <p:spPr>
          <a:xfrm>
            <a:off x="731342" y="3292918"/>
            <a:ext cx="2305500" cy="726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Notify relevant teams when transactions are above normal</a:t>
            </a:r>
          </a:p>
        </p:txBody>
      </p:sp>
      <p:sp>
        <p:nvSpPr>
          <p:cNvPr id="1063" name="Google Shape;1063;p59"/>
          <p:cNvSpPr txBox="1">
            <a:spLocks noGrp="1"/>
          </p:cNvSpPr>
          <p:nvPr>
            <p:ph type="title" idx="3"/>
          </p:nvPr>
        </p:nvSpPr>
        <p:spPr>
          <a:xfrm>
            <a:off x="3430611" y="27825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LIVE DASHBOARD</a:t>
            </a:r>
          </a:p>
        </p:txBody>
      </p:sp>
      <p:sp>
        <p:nvSpPr>
          <p:cNvPr id="1065" name="Google Shape;1065;p59"/>
          <p:cNvSpPr txBox="1">
            <a:spLocks noGrp="1"/>
          </p:cNvSpPr>
          <p:nvPr>
            <p:ph type="title" idx="5"/>
          </p:nvPr>
        </p:nvSpPr>
        <p:spPr>
          <a:xfrm>
            <a:off x="6129887" y="278259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 ANOMALIES</a:t>
            </a:r>
            <a:endParaRPr dirty="0"/>
          </a:p>
        </p:txBody>
      </p:sp>
      <p:sp>
        <p:nvSpPr>
          <p:cNvPr id="1066" name="Google Shape;1066;p59"/>
          <p:cNvSpPr txBox="1">
            <a:spLocks noGrp="1"/>
          </p:cNvSpPr>
          <p:nvPr>
            <p:ph type="subTitle" idx="6"/>
          </p:nvPr>
        </p:nvSpPr>
        <p:spPr>
          <a:xfrm>
            <a:off x="6129887" y="3310293"/>
            <a:ext cx="2305500" cy="705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unusual transaction points using predefined criteria</a:t>
            </a:r>
            <a:endParaRPr dirty="0"/>
          </a:p>
        </p:txBody>
      </p:sp>
      <p:grpSp>
        <p:nvGrpSpPr>
          <p:cNvPr id="1088" name="Google Shape;1088;p59"/>
          <p:cNvGrpSpPr/>
          <p:nvPr/>
        </p:nvGrpSpPr>
        <p:grpSpPr>
          <a:xfrm>
            <a:off x="636975" y="4608492"/>
            <a:ext cx="3397850" cy="187275"/>
            <a:chOff x="-3237675" y="-1132050"/>
            <a:chExt cx="3397850" cy="187275"/>
          </a:xfrm>
        </p:grpSpPr>
        <p:sp>
          <p:nvSpPr>
            <p:cNvPr id="1089" name="Google Shape;1089;p59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62;p59">
            <a:extLst>
              <a:ext uri="{FF2B5EF4-FFF2-40B4-BE49-F238E27FC236}">
                <a16:creationId xmlns:a16="http://schemas.microsoft.com/office/drawing/2014/main" id="{760AA9EB-61F6-9CF8-195E-58C6B3B0AC1A}"/>
              </a:ext>
            </a:extLst>
          </p:cNvPr>
          <p:cNvSpPr txBox="1">
            <a:spLocks/>
          </p:cNvSpPr>
          <p:nvPr/>
        </p:nvSpPr>
        <p:spPr>
          <a:xfrm>
            <a:off x="3430611" y="3289032"/>
            <a:ext cx="2305500" cy="72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Provide a real-time view of some transaction statuses.</a:t>
            </a:r>
          </a:p>
        </p:txBody>
      </p:sp>
      <p:sp>
        <p:nvSpPr>
          <p:cNvPr id="7" name="Google Shape;1059;p59">
            <a:extLst>
              <a:ext uri="{FF2B5EF4-FFF2-40B4-BE49-F238E27FC236}">
                <a16:creationId xmlns:a16="http://schemas.microsoft.com/office/drawing/2014/main" id="{367ABB5F-58EB-64AB-8ACA-181DE828175C}"/>
              </a:ext>
            </a:extLst>
          </p:cNvPr>
          <p:cNvSpPr/>
          <p:nvPr/>
        </p:nvSpPr>
        <p:spPr>
          <a:xfrm>
            <a:off x="620625" y="613179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61;p59">
            <a:extLst>
              <a:ext uri="{FF2B5EF4-FFF2-40B4-BE49-F238E27FC236}">
                <a16:creationId xmlns:a16="http://schemas.microsoft.com/office/drawing/2014/main" id="{C4396787-E268-E945-1596-2ADFEDB1482D}"/>
              </a:ext>
            </a:extLst>
          </p:cNvPr>
          <p:cNvSpPr txBox="1">
            <a:spLocks/>
          </p:cNvSpPr>
          <p:nvPr/>
        </p:nvSpPr>
        <p:spPr>
          <a:xfrm>
            <a:off x="731342" y="86672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dirty="0"/>
              <a:t>ENDPOINT</a:t>
            </a:r>
          </a:p>
        </p:txBody>
      </p:sp>
      <p:sp>
        <p:nvSpPr>
          <p:cNvPr id="9" name="Google Shape;1062;p59">
            <a:extLst>
              <a:ext uri="{FF2B5EF4-FFF2-40B4-BE49-F238E27FC236}">
                <a16:creationId xmlns:a16="http://schemas.microsoft.com/office/drawing/2014/main" id="{2E0EE9D7-9634-83F6-BDE4-321D8209CD09}"/>
              </a:ext>
            </a:extLst>
          </p:cNvPr>
          <p:cNvSpPr txBox="1">
            <a:spLocks/>
          </p:cNvSpPr>
          <p:nvPr/>
        </p:nvSpPr>
        <p:spPr>
          <a:xfrm>
            <a:off x="731342" y="1377047"/>
            <a:ext cx="2305500" cy="72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Receive transactions at any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710</Words>
  <Application>Microsoft Office PowerPoint</Application>
  <PresentationFormat>On-screen Show (16:9)</PresentationFormat>
  <Paragraphs>163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Bebas Neue</vt:lpstr>
      <vt:lpstr>Raleway Medium</vt:lpstr>
      <vt:lpstr>Arial</vt:lpstr>
      <vt:lpstr>ADLaM Display</vt:lpstr>
      <vt:lpstr>Consolas</vt:lpstr>
      <vt:lpstr>Nunito</vt:lpstr>
      <vt:lpstr>Artificial Intelligence (AI) Startup Business Plan by Slidesgo</vt:lpstr>
      <vt:lpstr>MONITORING ANALYST TEST</vt:lpstr>
      <vt:lpstr>ABOUT ME</vt:lpstr>
      <vt:lpstr>TEST 1:  THE PROBLEM</vt:lpstr>
      <vt:lpstr>TEST 1: THE PROBLEM</vt:lpstr>
      <vt:lpstr>TEST 1: THE PROCESS OF ANALYSIS </vt:lpstr>
      <vt:lpstr>TEST 1: THE PROCESS OF ANALYSIS </vt:lpstr>
      <vt:lpstr>about the required sql query</vt:lpstr>
      <vt:lpstr>TEST 1: THE PROCESS OF ANALYSIS </vt:lpstr>
      <vt:lpstr>TEST 2: THE monitoring system</vt:lpstr>
      <vt:lpstr>TEST 2: CREATING THE SYSTEM</vt:lpstr>
      <vt:lpstr>TEST 2: CREATING THE SYSTEM</vt:lpstr>
      <vt:lpstr>TEST 2: CREATING THE SYSTEM</vt:lpstr>
      <vt:lpstr>TEST 2: CREATING THE SYSTEM</vt:lpstr>
      <vt:lpstr>TEST 2: CREATING THE SYSTEM</vt:lpstr>
      <vt:lpstr>TEST 2: CREATING THE SYSTEM</vt:lpstr>
      <vt:lpstr>TEST 2: VISUALIZING THE SYSTEM</vt:lpstr>
      <vt:lpstr>LESSONS LEARNED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ANALYST TEST</dc:title>
  <cp:lastModifiedBy>Cassiano José Sobierai</cp:lastModifiedBy>
  <cp:revision>1</cp:revision>
  <dcterms:modified xsi:type="dcterms:W3CDTF">2024-05-27T12:23:23Z</dcterms:modified>
</cp:coreProperties>
</file>